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708" r:id="rId2"/>
    <p:sldMasterId id="2147483722" r:id="rId3"/>
  </p:sldMasterIdLst>
  <p:notesMasterIdLst>
    <p:notesMasterId r:id="rId12"/>
  </p:notesMasterIdLst>
  <p:sldIdLst>
    <p:sldId id="302" r:id="rId4"/>
    <p:sldId id="1999273227" r:id="rId5"/>
    <p:sldId id="2145706880" r:id="rId6"/>
    <p:sldId id="1999273232" r:id="rId7"/>
    <p:sldId id="1999273230" r:id="rId8"/>
    <p:sldId id="2145706884" r:id="rId9"/>
    <p:sldId id="2145706882" r:id="rId10"/>
    <p:sldId id="199927323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EB37719-8EF9-5E48-B5C2-4CFAAA546295}" name="Liviu Mihai" initials="LM" userId="S::liviu.mihai@raiffeisen.ro::ae4e65b1-9211-4730-98fc-424b3566b0c5" providerId="AD"/>
  <p188:author id="{B893C962-AA5A-96F9-4D17-6B08268E5F73}" name="Anca-Daniela Mindroceanu" initials="AM" userId="S::anca.mindroceanu@raiffeisen.ro::bf98b19d-01d7-491c-9087-0c15659c87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6F2"/>
    <a:srgbClr val="F9BB30"/>
    <a:srgbClr val="FFD403"/>
    <a:srgbClr val="B2B2B2"/>
    <a:srgbClr val="DEA721"/>
    <a:srgbClr val="FFE600"/>
    <a:srgbClr val="634F97"/>
    <a:srgbClr val="FF8B6B"/>
    <a:srgbClr val="67D0AB"/>
    <a:srgbClr val="DC92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106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D043DD-A58D-4ECC-8809-EE2F5B9A2F5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7D095DB-2AC4-4FF0-9E6D-DB96201B3CB3}">
      <dgm:prSet phldrT="[Text]" custT="1"/>
      <dgm:spPr>
        <a:noFill/>
        <a:ln>
          <a:noFill/>
        </a:ln>
      </dgm:spPr>
      <dgm:t>
        <a:bodyPr/>
        <a:lstStyle/>
        <a:p>
          <a:r>
            <a:rPr lang="ro-RO" sz="2000" b="1" dirty="0">
              <a:solidFill>
                <a:schemeClr val="tx1"/>
              </a:solidFill>
              <a:latin typeface="Amalia" panose="020B0504020203020204" pitchFamily="34" charset="0"/>
            </a:rPr>
            <a:t>Detalii despre </a:t>
          </a:r>
          <a:r>
            <a:rPr lang="en-US" sz="2000" b="1" dirty="0" err="1">
              <a:solidFill>
                <a:schemeClr val="tx1"/>
              </a:solidFill>
              <a:latin typeface="Amalia" panose="020B0504020203020204" pitchFamily="34" charset="0"/>
            </a:rPr>
            <a:t>companie</a:t>
          </a:r>
          <a:endParaRPr lang="en-US" sz="2000" b="1" dirty="0">
            <a:solidFill>
              <a:schemeClr val="tx1"/>
            </a:solidFill>
            <a:latin typeface="Amalia" panose="020B0504020203020204" pitchFamily="34" charset="0"/>
          </a:endParaRPr>
        </a:p>
      </dgm:t>
    </dgm:pt>
    <dgm:pt modelId="{F7117D70-1F69-4C31-8882-9890A5DFC909}" type="parTrans" cxnId="{DA1FA32A-15E3-4D5E-ACAA-00796E5A2BA5}">
      <dgm:prSet/>
      <dgm:spPr/>
      <dgm:t>
        <a:bodyPr/>
        <a:lstStyle/>
        <a:p>
          <a:endParaRPr lang="en-US" sz="2000">
            <a:latin typeface="Amalia" panose="020B0504020203020204" pitchFamily="34" charset="0"/>
          </a:endParaRPr>
        </a:p>
      </dgm:t>
    </dgm:pt>
    <dgm:pt modelId="{32C4EC61-4604-4F1F-89A3-2286F8A57859}" type="sibTrans" cxnId="{DA1FA32A-15E3-4D5E-ACAA-00796E5A2BA5}">
      <dgm:prSet/>
      <dgm:spPr/>
      <dgm:t>
        <a:bodyPr/>
        <a:lstStyle/>
        <a:p>
          <a:endParaRPr lang="en-US" sz="2000">
            <a:latin typeface="Amalia" panose="020B0504020203020204" pitchFamily="34" charset="0"/>
          </a:endParaRPr>
        </a:p>
      </dgm:t>
    </dgm:pt>
    <dgm:pt modelId="{EAAB1357-7728-4CEE-872D-65DC3B277900}">
      <dgm:prSet phldrT="[Text]" custT="1"/>
      <dgm:spPr>
        <a:noFill/>
        <a:ln>
          <a:noFill/>
        </a:ln>
      </dgm:spPr>
      <dgm:t>
        <a:bodyPr/>
        <a:lstStyle/>
        <a:p>
          <a:pPr>
            <a:lnSpc>
              <a:spcPct val="100000"/>
            </a:lnSpc>
            <a:buFont typeface="Wingdings" panose="05000000000000000000" pitchFamily="2" charset="2"/>
            <a:buChar char="§"/>
          </a:pPr>
          <a:r>
            <a:rPr lang="en-US" sz="2000" dirty="0" err="1">
              <a:solidFill>
                <a:srgbClr val="000000">
                  <a:hueOff val="0"/>
                  <a:satOff val="0"/>
                  <a:lumOff val="0"/>
                  <a:alphaOff val="0"/>
                </a:srgbClr>
              </a:solidFill>
              <a:latin typeface="Amalia" panose="020B0504020203020204" pitchFamily="34" charset="0"/>
              <a:ea typeface="+mn-ea"/>
              <a:cs typeface="+mn-cs"/>
            </a:rPr>
            <a:t>Vechime</a:t>
          </a:r>
          <a:endParaRPr lang="en-US" sz="2000" dirty="0">
            <a:latin typeface="Amalia" panose="020B0504020203020204" pitchFamily="34" charset="0"/>
          </a:endParaRPr>
        </a:p>
      </dgm:t>
    </dgm:pt>
    <dgm:pt modelId="{14011229-6E3B-4ECD-9D7F-B46D8AA163EB}" type="parTrans" cxnId="{C72B5BE8-12A5-41C2-966A-4CAA4A901936}">
      <dgm:prSet/>
      <dgm:spPr/>
      <dgm:t>
        <a:bodyPr/>
        <a:lstStyle/>
        <a:p>
          <a:endParaRPr lang="en-US" sz="2000">
            <a:latin typeface="Amalia" panose="020B0504020203020204" pitchFamily="34" charset="0"/>
          </a:endParaRPr>
        </a:p>
      </dgm:t>
    </dgm:pt>
    <dgm:pt modelId="{62CE1F22-91FA-4227-AB72-E9908F312CCA}" type="sibTrans" cxnId="{C72B5BE8-12A5-41C2-966A-4CAA4A901936}">
      <dgm:prSet/>
      <dgm:spPr/>
      <dgm:t>
        <a:bodyPr/>
        <a:lstStyle/>
        <a:p>
          <a:endParaRPr lang="en-US" sz="2000">
            <a:latin typeface="Amalia" panose="020B0504020203020204" pitchFamily="34" charset="0"/>
          </a:endParaRPr>
        </a:p>
      </dgm:t>
    </dgm:pt>
    <dgm:pt modelId="{452AD01E-C7D8-48BC-9617-7FDBAA7A9634}">
      <dgm:prSet phldrT="[Text]" custT="1"/>
      <dgm:spPr>
        <a:noFill/>
        <a:ln>
          <a:noFill/>
        </a:ln>
      </dgm:spPr>
      <dgm:t>
        <a:bodyPr/>
        <a:lstStyle/>
        <a:p>
          <a:r>
            <a:rPr lang="en-US" sz="2000" b="1" dirty="0">
              <a:solidFill>
                <a:schemeClr val="tx1"/>
              </a:solidFill>
              <a:latin typeface="Amalia" panose="020B0504020203020204" pitchFamily="34" charset="0"/>
            </a:rPr>
            <a:t>Info</a:t>
          </a:r>
          <a:r>
            <a:rPr lang="ro-RO" sz="2000" b="1" dirty="0" err="1">
              <a:solidFill>
                <a:schemeClr val="tx1"/>
              </a:solidFill>
              <a:latin typeface="Amalia" panose="020B0504020203020204" pitchFamily="34" charset="0"/>
            </a:rPr>
            <a:t>rmații</a:t>
          </a:r>
          <a:r>
            <a:rPr lang="en-US" sz="2000" b="1" dirty="0">
              <a:solidFill>
                <a:schemeClr val="tx1"/>
              </a:solidFill>
              <a:latin typeface="Amalia" panose="020B0504020203020204" pitchFamily="34" charset="0"/>
            </a:rPr>
            <a:t> </a:t>
          </a:r>
          <a:r>
            <a:rPr lang="ro-RO" sz="2000" b="1" dirty="0">
              <a:solidFill>
                <a:schemeClr val="tx1"/>
              </a:solidFill>
              <a:latin typeface="Amalia" panose="020B0504020203020204" pitchFamily="34" charset="0"/>
            </a:rPr>
            <a:t>în</a:t>
          </a:r>
          <a:r>
            <a:rPr lang="en-US" sz="2000" b="1" dirty="0">
              <a:solidFill>
                <a:schemeClr val="tx1"/>
              </a:solidFill>
              <a:latin typeface="Amalia" panose="020B0504020203020204" pitchFamily="34" charset="0"/>
            </a:rPr>
            <a:t> </a:t>
          </a:r>
          <a:r>
            <a:rPr lang="en-US" sz="2000" b="1" dirty="0" err="1">
              <a:solidFill>
                <a:schemeClr val="tx1"/>
              </a:solidFill>
              <a:latin typeface="Amalia" panose="020B0504020203020204" pitchFamily="34" charset="0"/>
            </a:rPr>
            <a:t>rela</a:t>
          </a:r>
          <a:r>
            <a:rPr lang="ro-RO" sz="2000" b="1" dirty="0">
              <a:solidFill>
                <a:schemeClr val="tx1"/>
              </a:solidFill>
              <a:latin typeface="Amalia" panose="020B0504020203020204" pitchFamily="34" charset="0"/>
            </a:rPr>
            <a:t>ț</a:t>
          </a:r>
          <a:r>
            <a:rPr lang="en-US" sz="2000" b="1" dirty="0" err="1">
              <a:solidFill>
                <a:schemeClr val="tx1"/>
              </a:solidFill>
              <a:latin typeface="Amalia" panose="020B0504020203020204" pitchFamily="34" charset="0"/>
            </a:rPr>
            <a:t>ia</a:t>
          </a:r>
          <a:r>
            <a:rPr lang="en-US" sz="2000" b="1" dirty="0">
              <a:solidFill>
                <a:schemeClr val="tx1"/>
              </a:solidFill>
              <a:latin typeface="Amalia" panose="020B0504020203020204" pitchFamily="34" charset="0"/>
            </a:rPr>
            <a:t> cu banca</a:t>
          </a:r>
        </a:p>
      </dgm:t>
    </dgm:pt>
    <dgm:pt modelId="{B4685224-9413-4FEC-98EC-CB03D68523C2}" type="parTrans" cxnId="{398D311D-2134-49D0-A9B0-001C433A44C4}">
      <dgm:prSet/>
      <dgm:spPr/>
      <dgm:t>
        <a:bodyPr/>
        <a:lstStyle/>
        <a:p>
          <a:endParaRPr lang="en-US" sz="2000">
            <a:latin typeface="Amalia" panose="020B0504020203020204" pitchFamily="34" charset="0"/>
          </a:endParaRPr>
        </a:p>
      </dgm:t>
    </dgm:pt>
    <dgm:pt modelId="{53DB29D7-B482-4BC3-8B0D-9C9F952A24D7}" type="sibTrans" cxnId="{398D311D-2134-49D0-A9B0-001C433A44C4}">
      <dgm:prSet/>
      <dgm:spPr/>
      <dgm:t>
        <a:bodyPr/>
        <a:lstStyle/>
        <a:p>
          <a:endParaRPr lang="en-US" sz="2000">
            <a:latin typeface="Amalia" panose="020B0504020203020204" pitchFamily="34" charset="0"/>
          </a:endParaRPr>
        </a:p>
      </dgm:t>
    </dgm:pt>
    <dgm:pt modelId="{FB4E93CD-A285-45F1-B723-C29EA9F14493}">
      <dgm:prSet phldrT="[Text]" custT="1"/>
      <dgm:spPr>
        <a:noFill/>
        <a:ln>
          <a:noFill/>
        </a:ln>
      </dgm:spPr>
      <dgm:t>
        <a:bodyPr/>
        <a:lstStyle/>
        <a:p>
          <a:pPr marL="171450" lvl="1" indent="-171450" algn="l" defTabSz="711200">
            <a:lnSpc>
              <a:spcPct val="100000"/>
            </a:lnSpc>
            <a:spcBef>
              <a:spcPct val="0"/>
            </a:spcBef>
            <a:spcAft>
              <a:spcPct val="15000"/>
            </a:spcAft>
            <a:buFont typeface="Wingdings" panose="05000000000000000000" pitchFamily="2" charset="2"/>
            <a:buChar char="§"/>
          </a:pPr>
          <a:r>
            <a:rPr lang="en-US" sz="2000" kern="1200" dirty="0" err="1">
              <a:latin typeface="Amalia" panose="020B0504020203020204" pitchFamily="34" charset="0"/>
            </a:rPr>
            <a:t>Restan</a:t>
          </a:r>
          <a:r>
            <a:rPr lang="ro-RO" sz="2000" kern="1200" dirty="0">
              <a:latin typeface="Amalia" panose="020B0504020203020204" pitchFamily="34" charset="0"/>
            </a:rPr>
            <a:t>ț</a:t>
          </a:r>
          <a:r>
            <a:rPr lang="en-US" sz="2000" kern="1200" dirty="0">
              <a:latin typeface="Amalia" panose="020B0504020203020204" pitchFamily="34" charset="0"/>
            </a:rPr>
            <a:t>e &gt; 30 de </a:t>
          </a:r>
          <a:r>
            <a:rPr lang="en-US" sz="2000" kern="1200" dirty="0" err="1">
              <a:latin typeface="Amalia" panose="020B0504020203020204" pitchFamily="34" charset="0"/>
            </a:rPr>
            <a:t>zile</a:t>
          </a:r>
          <a:endParaRPr lang="en-US" sz="2000" kern="1200" dirty="0">
            <a:solidFill>
              <a:srgbClr val="000000">
                <a:hueOff val="0"/>
                <a:satOff val="0"/>
                <a:lumOff val="0"/>
                <a:alphaOff val="0"/>
              </a:srgbClr>
            </a:solidFill>
            <a:latin typeface="Amalia" panose="020B0504020203020204" pitchFamily="34" charset="0"/>
            <a:ea typeface="+mn-ea"/>
            <a:cs typeface="+mn-cs"/>
          </a:endParaRPr>
        </a:p>
      </dgm:t>
    </dgm:pt>
    <dgm:pt modelId="{1C6F9B36-91E8-46C5-AF43-7D6F83FE198F}" type="parTrans" cxnId="{3491DA9F-E055-4BAF-8AC1-B468C6134930}">
      <dgm:prSet/>
      <dgm:spPr/>
      <dgm:t>
        <a:bodyPr/>
        <a:lstStyle/>
        <a:p>
          <a:endParaRPr lang="en-US" sz="2000">
            <a:latin typeface="Amalia" panose="020B0504020203020204" pitchFamily="34" charset="0"/>
          </a:endParaRPr>
        </a:p>
      </dgm:t>
    </dgm:pt>
    <dgm:pt modelId="{32156C5C-959D-4EE2-83AD-35137523D8D0}" type="sibTrans" cxnId="{3491DA9F-E055-4BAF-8AC1-B468C6134930}">
      <dgm:prSet/>
      <dgm:spPr/>
      <dgm:t>
        <a:bodyPr/>
        <a:lstStyle/>
        <a:p>
          <a:endParaRPr lang="en-US" sz="2000">
            <a:latin typeface="Amalia" panose="020B0504020203020204" pitchFamily="34" charset="0"/>
          </a:endParaRPr>
        </a:p>
      </dgm:t>
    </dgm:pt>
    <dgm:pt modelId="{660C3E65-6968-4BDF-958F-6055C4118E5D}">
      <dgm:prSet phldrT="[Text]" custT="1"/>
      <dgm:spPr>
        <a:noFill/>
        <a:ln>
          <a:noFill/>
        </a:ln>
      </dgm:spPr>
      <dgm:t>
        <a:bodyPr/>
        <a:lstStyle/>
        <a:p>
          <a:pPr>
            <a:lnSpc>
              <a:spcPct val="90000"/>
            </a:lnSpc>
          </a:pPr>
          <a:endParaRPr lang="en-US" sz="2000">
            <a:latin typeface="Amalia" panose="020B0504020203020204" pitchFamily="34" charset="0"/>
          </a:endParaRPr>
        </a:p>
      </dgm:t>
    </dgm:pt>
    <dgm:pt modelId="{1D802354-A039-415E-816E-767BF089D262}" type="parTrans" cxnId="{FCCC4C6C-B581-4CBB-A242-47266FB4ACDD}">
      <dgm:prSet/>
      <dgm:spPr/>
      <dgm:t>
        <a:bodyPr/>
        <a:lstStyle/>
        <a:p>
          <a:endParaRPr lang="en-US" sz="2000">
            <a:latin typeface="Amalia" panose="020B0504020203020204" pitchFamily="34" charset="0"/>
          </a:endParaRPr>
        </a:p>
      </dgm:t>
    </dgm:pt>
    <dgm:pt modelId="{B8FC0BF8-E584-40CA-93CB-D3C0D0007FC2}" type="sibTrans" cxnId="{FCCC4C6C-B581-4CBB-A242-47266FB4ACDD}">
      <dgm:prSet/>
      <dgm:spPr/>
      <dgm:t>
        <a:bodyPr/>
        <a:lstStyle/>
        <a:p>
          <a:endParaRPr lang="en-US" sz="2000">
            <a:latin typeface="Amalia" panose="020B0504020203020204" pitchFamily="34" charset="0"/>
          </a:endParaRPr>
        </a:p>
      </dgm:t>
    </dgm:pt>
    <dgm:pt modelId="{EE64F6AF-0D55-40D6-B6D8-74FCFA536600}">
      <dgm:prSet phldrT="[Text]" custT="1"/>
      <dgm:spPr>
        <a:noFill/>
        <a:ln>
          <a:noFill/>
        </a:ln>
      </dgm:spPr>
      <dgm:t>
        <a:bodyPr/>
        <a:lstStyle/>
        <a:p>
          <a:pPr>
            <a:lnSpc>
              <a:spcPct val="90000"/>
            </a:lnSpc>
          </a:pPr>
          <a:endParaRPr lang="en-US" sz="2000" dirty="0">
            <a:latin typeface="Amalia" panose="020B0504020203020204" pitchFamily="34" charset="0"/>
          </a:endParaRPr>
        </a:p>
      </dgm:t>
    </dgm:pt>
    <dgm:pt modelId="{AC940108-AC7C-4307-92B5-F8EA83A67C77}" type="parTrans" cxnId="{3CCF10F1-4DC6-444E-9A26-555E7DF1F857}">
      <dgm:prSet/>
      <dgm:spPr/>
      <dgm:t>
        <a:bodyPr/>
        <a:lstStyle/>
        <a:p>
          <a:endParaRPr lang="en-US" sz="2000">
            <a:latin typeface="Amalia" panose="020B0504020203020204" pitchFamily="34" charset="0"/>
          </a:endParaRPr>
        </a:p>
      </dgm:t>
    </dgm:pt>
    <dgm:pt modelId="{44129E69-4CFA-4002-95D4-EA4D015C1580}" type="sibTrans" cxnId="{3CCF10F1-4DC6-444E-9A26-555E7DF1F857}">
      <dgm:prSet/>
      <dgm:spPr/>
      <dgm:t>
        <a:bodyPr/>
        <a:lstStyle/>
        <a:p>
          <a:endParaRPr lang="en-US" sz="2000">
            <a:latin typeface="Amalia" panose="020B0504020203020204" pitchFamily="34" charset="0"/>
          </a:endParaRPr>
        </a:p>
      </dgm:t>
    </dgm:pt>
    <dgm:pt modelId="{04874295-C71B-48FD-8992-D5C33D0A414F}">
      <dgm:prSet phldrT="[Text]" custT="1"/>
      <dgm:spPr>
        <a:noFill/>
        <a:ln>
          <a:noFill/>
        </a:ln>
      </dgm:spPr>
      <dgm:t>
        <a:bodyPr/>
        <a:lstStyle/>
        <a:p>
          <a:pPr>
            <a:lnSpc>
              <a:spcPct val="100000"/>
            </a:lnSpc>
            <a:buFont typeface="Wingdings" panose="05000000000000000000" pitchFamily="2" charset="2"/>
            <a:buChar char="§"/>
          </a:pPr>
          <a:r>
            <a:rPr lang="en-US" sz="2000" dirty="0">
              <a:latin typeface="Amalia" panose="020B0504020203020204" pitchFamily="34" charset="0"/>
            </a:rPr>
            <a:t>Informa</a:t>
          </a:r>
          <a:r>
            <a:rPr lang="ro-RO" sz="2000" dirty="0">
              <a:latin typeface="Amalia" panose="020B0504020203020204" pitchFamily="34" charset="0"/>
            </a:rPr>
            <a:t>ț</a:t>
          </a:r>
          <a:r>
            <a:rPr lang="en-US" sz="2000" dirty="0">
              <a:latin typeface="Amalia" panose="020B0504020203020204" pitchFamily="34" charset="0"/>
            </a:rPr>
            <a:t>ii negative: </a:t>
          </a:r>
          <a:r>
            <a:rPr lang="en-US" sz="2000" dirty="0" err="1">
              <a:latin typeface="Amalia" panose="020B0504020203020204" pitchFamily="34" charset="0"/>
            </a:rPr>
            <a:t>taxe</a:t>
          </a:r>
          <a:r>
            <a:rPr lang="en-US" sz="2000" dirty="0">
              <a:latin typeface="Amalia" panose="020B0504020203020204" pitchFamily="34" charset="0"/>
            </a:rPr>
            <a:t>, </a:t>
          </a:r>
          <a:r>
            <a:rPr lang="en-US" sz="2000" dirty="0" err="1">
              <a:latin typeface="Amalia" panose="020B0504020203020204" pitchFamily="34" charset="0"/>
            </a:rPr>
            <a:t>litigii</a:t>
          </a:r>
          <a:endParaRPr lang="en-US" sz="2000" dirty="0">
            <a:latin typeface="Amalia" panose="020B0504020203020204" pitchFamily="34" charset="0"/>
          </a:endParaRPr>
        </a:p>
      </dgm:t>
    </dgm:pt>
    <dgm:pt modelId="{5BC8EF63-BC0D-4F54-9446-2A76FD43BF73}" type="parTrans" cxnId="{F2DA8623-D152-44CC-B61D-49DA1B0B3B11}">
      <dgm:prSet/>
      <dgm:spPr/>
      <dgm:t>
        <a:bodyPr/>
        <a:lstStyle/>
        <a:p>
          <a:endParaRPr lang="en-US" sz="2000">
            <a:latin typeface="Amalia" panose="020B0504020203020204" pitchFamily="34" charset="0"/>
          </a:endParaRPr>
        </a:p>
      </dgm:t>
    </dgm:pt>
    <dgm:pt modelId="{F2BF0733-B418-44A8-8021-06055EF8F718}" type="sibTrans" cxnId="{F2DA8623-D152-44CC-B61D-49DA1B0B3B11}">
      <dgm:prSet/>
      <dgm:spPr/>
      <dgm:t>
        <a:bodyPr/>
        <a:lstStyle/>
        <a:p>
          <a:endParaRPr lang="en-US" sz="2000">
            <a:latin typeface="Amalia" panose="020B0504020203020204" pitchFamily="34" charset="0"/>
          </a:endParaRPr>
        </a:p>
      </dgm:t>
    </dgm:pt>
    <dgm:pt modelId="{33A42360-B8B4-4C3C-AA11-D578F03CF19F}">
      <dgm:prSet phldrT="[Text]" custT="1"/>
      <dgm:spPr>
        <a:noFill/>
        <a:ln>
          <a:noFill/>
        </a:ln>
      </dgm:spPr>
      <dgm:t>
        <a:bodyPr/>
        <a:lstStyle/>
        <a:p>
          <a:pPr marL="171450" lvl="1" indent="-171450" algn="l" defTabSz="711200">
            <a:lnSpc>
              <a:spcPct val="100000"/>
            </a:lnSpc>
            <a:spcBef>
              <a:spcPct val="0"/>
            </a:spcBef>
            <a:spcAft>
              <a:spcPct val="15000"/>
            </a:spcAft>
            <a:buFont typeface="Wingdings" panose="05000000000000000000" pitchFamily="2" charset="2"/>
            <a:buChar char="§"/>
          </a:pPr>
          <a:r>
            <a:rPr lang="en-US" sz="2000" kern="1200" dirty="0" err="1">
              <a:solidFill>
                <a:srgbClr val="000000">
                  <a:hueOff val="0"/>
                  <a:satOff val="0"/>
                  <a:lumOff val="0"/>
                  <a:alphaOff val="0"/>
                </a:srgbClr>
              </a:solidFill>
              <a:latin typeface="Amalia" panose="020B0504020203020204" pitchFamily="34" charset="0"/>
              <a:ea typeface="+mn-ea"/>
              <a:cs typeface="+mn-cs"/>
            </a:rPr>
            <a:t>Procent</a:t>
          </a:r>
          <a:r>
            <a:rPr lang="en-US" sz="2000" kern="1200" dirty="0">
              <a:solidFill>
                <a:srgbClr val="000000">
                  <a:hueOff val="0"/>
                  <a:satOff val="0"/>
                  <a:lumOff val="0"/>
                  <a:alphaOff val="0"/>
                </a:srgbClr>
              </a:solidFill>
              <a:latin typeface="Amalia" panose="020B0504020203020204" pitchFamily="34" charset="0"/>
              <a:ea typeface="+mn-ea"/>
              <a:cs typeface="+mn-cs"/>
            </a:rPr>
            <a:t> din CA </a:t>
          </a:r>
          <a:r>
            <a:rPr lang="en-US" sz="2000" kern="1200" dirty="0" err="1">
              <a:solidFill>
                <a:srgbClr val="000000">
                  <a:hueOff val="0"/>
                  <a:satOff val="0"/>
                  <a:lumOff val="0"/>
                  <a:alphaOff val="0"/>
                </a:srgbClr>
              </a:solidFill>
              <a:latin typeface="Amalia" panose="020B0504020203020204" pitchFamily="34" charset="0"/>
              <a:ea typeface="+mn-ea"/>
              <a:cs typeface="+mn-cs"/>
            </a:rPr>
            <a:t>rulat</a:t>
          </a:r>
          <a:r>
            <a:rPr lang="ro-RO" sz="2000" kern="1200" dirty="0">
              <a:solidFill>
                <a:srgbClr val="000000">
                  <a:hueOff val="0"/>
                  <a:satOff val="0"/>
                  <a:lumOff val="0"/>
                  <a:alphaOff val="0"/>
                </a:srgbClr>
              </a:solidFill>
              <a:latin typeface="Amalia" panose="020B0504020203020204" pitchFamily="34" charset="0"/>
              <a:ea typeface="+mn-ea"/>
              <a:cs typeface="+mn-cs"/>
            </a:rPr>
            <a:t>ă</a:t>
          </a:r>
          <a:r>
            <a:rPr lang="en-US" sz="2000" kern="1200" dirty="0">
              <a:solidFill>
                <a:srgbClr val="000000">
                  <a:hueOff val="0"/>
                  <a:satOff val="0"/>
                  <a:lumOff val="0"/>
                  <a:alphaOff val="0"/>
                </a:srgbClr>
              </a:solidFill>
              <a:latin typeface="Amalia" panose="020B0504020203020204" pitchFamily="34" charset="0"/>
              <a:ea typeface="+mn-ea"/>
              <a:cs typeface="+mn-cs"/>
            </a:rPr>
            <a:t> </a:t>
          </a:r>
          <a:r>
            <a:rPr lang="en-US" sz="2000" kern="1200" dirty="0" err="1">
              <a:solidFill>
                <a:srgbClr val="000000">
                  <a:hueOff val="0"/>
                  <a:satOff val="0"/>
                  <a:lumOff val="0"/>
                  <a:alphaOff val="0"/>
                </a:srgbClr>
              </a:solidFill>
              <a:latin typeface="Amalia" panose="020B0504020203020204" pitchFamily="34" charset="0"/>
              <a:ea typeface="+mn-ea"/>
              <a:cs typeface="+mn-cs"/>
            </a:rPr>
            <a:t>prin</a:t>
          </a:r>
          <a:r>
            <a:rPr lang="en-US" sz="2000" kern="1200" dirty="0">
              <a:solidFill>
                <a:srgbClr val="000000">
                  <a:hueOff val="0"/>
                  <a:satOff val="0"/>
                  <a:lumOff val="0"/>
                  <a:alphaOff val="0"/>
                </a:srgbClr>
              </a:solidFill>
              <a:latin typeface="Amalia" panose="020B0504020203020204" pitchFamily="34" charset="0"/>
              <a:ea typeface="+mn-ea"/>
              <a:cs typeface="+mn-cs"/>
            </a:rPr>
            <a:t> banc</a:t>
          </a:r>
          <a:r>
            <a:rPr lang="ro-RO" sz="2000" kern="1200" dirty="0">
              <a:solidFill>
                <a:srgbClr val="000000">
                  <a:hueOff val="0"/>
                  <a:satOff val="0"/>
                  <a:lumOff val="0"/>
                  <a:alphaOff val="0"/>
                </a:srgbClr>
              </a:solidFill>
              <a:latin typeface="Amalia" panose="020B0504020203020204" pitchFamily="34" charset="0"/>
              <a:ea typeface="+mn-ea"/>
              <a:cs typeface="+mn-cs"/>
            </a:rPr>
            <a:t>ă</a:t>
          </a:r>
          <a:endParaRPr lang="en-US" sz="2000" kern="1200" dirty="0">
            <a:solidFill>
              <a:srgbClr val="000000">
                <a:hueOff val="0"/>
                <a:satOff val="0"/>
                <a:lumOff val="0"/>
                <a:alphaOff val="0"/>
              </a:srgbClr>
            </a:solidFill>
            <a:latin typeface="Amalia" panose="020B0504020203020204" pitchFamily="34" charset="0"/>
            <a:ea typeface="+mn-ea"/>
            <a:cs typeface="+mn-cs"/>
          </a:endParaRPr>
        </a:p>
      </dgm:t>
    </dgm:pt>
    <dgm:pt modelId="{FDCBCE67-5599-47A0-96AD-C9E9654B0322}" type="parTrans" cxnId="{090303A1-930A-44ED-8D76-6B955E1B1252}">
      <dgm:prSet/>
      <dgm:spPr/>
      <dgm:t>
        <a:bodyPr/>
        <a:lstStyle/>
        <a:p>
          <a:endParaRPr lang="en-US" sz="2000">
            <a:latin typeface="Amalia" panose="020B0504020203020204" pitchFamily="34" charset="0"/>
          </a:endParaRPr>
        </a:p>
      </dgm:t>
    </dgm:pt>
    <dgm:pt modelId="{4EFE819D-E372-4A4B-9533-5E9BF9902854}" type="sibTrans" cxnId="{090303A1-930A-44ED-8D76-6B955E1B1252}">
      <dgm:prSet/>
      <dgm:spPr/>
      <dgm:t>
        <a:bodyPr/>
        <a:lstStyle/>
        <a:p>
          <a:endParaRPr lang="en-US" sz="2000">
            <a:latin typeface="Amalia" panose="020B0504020203020204" pitchFamily="34" charset="0"/>
          </a:endParaRPr>
        </a:p>
      </dgm:t>
    </dgm:pt>
    <dgm:pt modelId="{863E71B8-2A5F-42C2-8741-298A3A2B2F3A}">
      <dgm:prSet phldrT="[Text]" custT="1"/>
      <dgm:spPr>
        <a:noFill/>
        <a:ln>
          <a:noFill/>
        </a:ln>
      </dgm:spPr>
      <dgm:t>
        <a:bodyPr/>
        <a:lstStyle/>
        <a:p>
          <a:pPr marL="171450" lvl="1" indent="-171450" algn="l" defTabSz="711200">
            <a:lnSpc>
              <a:spcPct val="100000"/>
            </a:lnSpc>
            <a:spcBef>
              <a:spcPct val="0"/>
            </a:spcBef>
            <a:spcAft>
              <a:spcPct val="15000"/>
            </a:spcAft>
            <a:buFont typeface="Wingdings" panose="05000000000000000000" pitchFamily="2" charset="2"/>
            <a:buChar char="§"/>
          </a:pPr>
          <a:r>
            <a:rPr lang="en-US" sz="2000" kern="1200" dirty="0">
              <a:solidFill>
                <a:srgbClr val="000000">
                  <a:hueOff val="0"/>
                  <a:satOff val="0"/>
                  <a:lumOff val="0"/>
                  <a:alphaOff val="0"/>
                </a:srgbClr>
              </a:solidFill>
              <a:latin typeface="Amalia" panose="020B0504020203020204" pitchFamily="34" charset="0"/>
              <a:ea typeface="+mn-ea"/>
              <a:cs typeface="+mn-cs"/>
            </a:rPr>
            <a:t>Sold </a:t>
          </a:r>
          <a:r>
            <a:rPr lang="en-US" sz="2000" kern="1200" dirty="0" err="1">
              <a:solidFill>
                <a:srgbClr val="000000">
                  <a:hueOff val="0"/>
                  <a:satOff val="0"/>
                  <a:lumOff val="0"/>
                  <a:alphaOff val="0"/>
                </a:srgbClr>
              </a:solidFill>
              <a:latin typeface="Amalia" panose="020B0504020203020204" pitchFamily="34" charset="0"/>
              <a:ea typeface="+mn-ea"/>
              <a:cs typeface="+mn-cs"/>
            </a:rPr>
            <a:t>mediu</a:t>
          </a:r>
          <a:r>
            <a:rPr lang="en-US" sz="2000" kern="1200" dirty="0">
              <a:solidFill>
                <a:srgbClr val="000000">
                  <a:hueOff val="0"/>
                  <a:satOff val="0"/>
                  <a:lumOff val="0"/>
                  <a:alphaOff val="0"/>
                </a:srgbClr>
              </a:solidFill>
              <a:latin typeface="Amalia" panose="020B0504020203020204" pitchFamily="34" charset="0"/>
              <a:ea typeface="+mn-ea"/>
              <a:cs typeface="+mn-cs"/>
            </a:rPr>
            <a:t> existent </a:t>
          </a:r>
          <a:r>
            <a:rPr lang="ro-RO" sz="2000" kern="1200" dirty="0">
              <a:solidFill>
                <a:srgbClr val="000000">
                  <a:hueOff val="0"/>
                  <a:satOff val="0"/>
                  <a:lumOff val="0"/>
                  <a:alphaOff val="0"/>
                </a:srgbClr>
              </a:solidFill>
              <a:latin typeface="Amalia" panose="020B0504020203020204" pitchFamily="34" charset="0"/>
              <a:ea typeface="+mn-ea"/>
              <a:cs typeface="+mn-cs"/>
            </a:rPr>
            <a:t>î</a:t>
          </a:r>
          <a:r>
            <a:rPr lang="en-US" sz="2000" kern="1200" dirty="0">
              <a:solidFill>
                <a:srgbClr val="000000">
                  <a:hueOff val="0"/>
                  <a:satOff val="0"/>
                  <a:lumOff val="0"/>
                  <a:alphaOff val="0"/>
                </a:srgbClr>
              </a:solidFill>
              <a:latin typeface="Amalia" panose="020B0504020203020204" pitchFamily="34" charset="0"/>
              <a:ea typeface="+mn-ea"/>
              <a:cs typeface="+mn-cs"/>
            </a:rPr>
            <a:t>n </a:t>
          </a:r>
          <a:r>
            <a:rPr lang="en-US" sz="2000" kern="1200" dirty="0" err="1">
              <a:solidFill>
                <a:srgbClr val="000000">
                  <a:hueOff val="0"/>
                  <a:satOff val="0"/>
                  <a:lumOff val="0"/>
                  <a:alphaOff val="0"/>
                </a:srgbClr>
              </a:solidFill>
              <a:latin typeface="Amalia" panose="020B0504020203020204" pitchFamily="34" charset="0"/>
              <a:ea typeface="+mn-ea"/>
              <a:cs typeface="+mn-cs"/>
            </a:rPr>
            <a:t>contul</a:t>
          </a:r>
          <a:r>
            <a:rPr lang="en-US" sz="2000" kern="1200" dirty="0">
              <a:solidFill>
                <a:srgbClr val="000000">
                  <a:hueOff val="0"/>
                  <a:satOff val="0"/>
                  <a:lumOff val="0"/>
                  <a:alphaOff val="0"/>
                </a:srgbClr>
              </a:solidFill>
              <a:latin typeface="Amalia" panose="020B0504020203020204" pitchFamily="34" charset="0"/>
              <a:ea typeface="+mn-ea"/>
              <a:cs typeface="+mn-cs"/>
            </a:rPr>
            <a:t> </a:t>
          </a:r>
          <a:r>
            <a:rPr lang="en-US" sz="2000" kern="1200" dirty="0" err="1">
              <a:solidFill>
                <a:srgbClr val="000000">
                  <a:hueOff val="0"/>
                  <a:satOff val="0"/>
                  <a:lumOff val="0"/>
                  <a:alphaOff val="0"/>
                </a:srgbClr>
              </a:solidFill>
              <a:latin typeface="Amalia" panose="020B0504020203020204" pitchFamily="34" charset="0"/>
              <a:ea typeface="+mn-ea"/>
              <a:cs typeface="+mn-cs"/>
            </a:rPr>
            <a:t>curent</a:t>
          </a:r>
          <a:endParaRPr lang="en-US" sz="2000" kern="1200" dirty="0">
            <a:solidFill>
              <a:srgbClr val="000000">
                <a:hueOff val="0"/>
                <a:satOff val="0"/>
                <a:lumOff val="0"/>
                <a:alphaOff val="0"/>
              </a:srgbClr>
            </a:solidFill>
            <a:latin typeface="Amalia" panose="020B0504020203020204" pitchFamily="34" charset="0"/>
            <a:ea typeface="+mn-ea"/>
            <a:cs typeface="+mn-cs"/>
          </a:endParaRPr>
        </a:p>
      </dgm:t>
    </dgm:pt>
    <dgm:pt modelId="{CEC74141-0694-46D4-BF74-4D4AF6B7B8CF}" type="parTrans" cxnId="{5AC30434-A884-44CB-A8D9-A6529F1223CE}">
      <dgm:prSet/>
      <dgm:spPr/>
      <dgm:t>
        <a:bodyPr/>
        <a:lstStyle/>
        <a:p>
          <a:endParaRPr lang="en-US" sz="2000">
            <a:latin typeface="Amalia" panose="020B0504020203020204" pitchFamily="34" charset="0"/>
          </a:endParaRPr>
        </a:p>
      </dgm:t>
    </dgm:pt>
    <dgm:pt modelId="{F99AAEDE-5F77-4008-9742-A7025EF6263B}" type="sibTrans" cxnId="{5AC30434-A884-44CB-A8D9-A6529F1223CE}">
      <dgm:prSet/>
      <dgm:spPr/>
      <dgm:t>
        <a:bodyPr/>
        <a:lstStyle/>
        <a:p>
          <a:endParaRPr lang="en-US" sz="2000">
            <a:latin typeface="Amalia" panose="020B0504020203020204" pitchFamily="34" charset="0"/>
          </a:endParaRPr>
        </a:p>
      </dgm:t>
    </dgm:pt>
    <dgm:pt modelId="{68D8272E-43DB-413B-86BF-AFF7977D93F8}">
      <dgm:prSet phldrT="[Text]" custT="1"/>
      <dgm:spPr>
        <a:noFill/>
        <a:ln>
          <a:noFill/>
        </a:ln>
      </dgm:spPr>
      <dgm:t>
        <a:bodyPr/>
        <a:lstStyle/>
        <a:p>
          <a:pPr marL="171450" lvl="1" indent="-171450" algn="l" defTabSz="711200">
            <a:lnSpc>
              <a:spcPct val="100000"/>
            </a:lnSpc>
            <a:spcBef>
              <a:spcPct val="0"/>
            </a:spcBef>
            <a:spcAft>
              <a:spcPct val="15000"/>
            </a:spcAft>
            <a:buFont typeface="Wingdings" panose="05000000000000000000" pitchFamily="2" charset="2"/>
            <a:buChar char="§"/>
          </a:pPr>
          <a:r>
            <a:rPr lang="en-US" sz="2000" kern="1200" dirty="0" err="1">
              <a:latin typeface="Amalia" panose="020B0504020203020204" pitchFamily="34" charset="0"/>
            </a:rPr>
            <a:t>Istoric</a:t>
          </a:r>
          <a:r>
            <a:rPr lang="en-US" sz="2000" kern="1200" dirty="0">
              <a:latin typeface="Amalia" panose="020B0504020203020204" pitchFamily="34" charset="0"/>
            </a:rPr>
            <a:t> de </a:t>
          </a:r>
          <a:r>
            <a:rPr lang="en-US" sz="2000" kern="1200" dirty="0" err="1">
              <a:latin typeface="Amalia" panose="020B0504020203020204" pitchFamily="34" charset="0"/>
            </a:rPr>
            <a:t>creditare</a:t>
          </a:r>
          <a:endParaRPr lang="en-US" sz="2000" kern="1200" dirty="0">
            <a:solidFill>
              <a:srgbClr val="000000">
                <a:hueOff val="0"/>
                <a:satOff val="0"/>
                <a:lumOff val="0"/>
                <a:alphaOff val="0"/>
              </a:srgbClr>
            </a:solidFill>
            <a:latin typeface="Amalia" panose="020B0504020203020204" pitchFamily="34" charset="0"/>
            <a:ea typeface="+mn-ea"/>
            <a:cs typeface="+mn-cs"/>
          </a:endParaRPr>
        </a:p>
      </dgm:t>
    </dgm:pt>
    <dgm:pt modelId="{A28971DC-3B48-43A9-ACC5-581A2D3D173C}" type="parTrans" cxnId="{26625A50-DDA8-4227-9C73-15577DE2F952}">
      <dgm:prSet/>
      <dgm:spPr/>
      <dgm:t>
        <a:bodyPr/>
        <a:lstStyle/>
        <a:p>
          <a:endParaRPr lang="en-US" sz="2000">
            <a:latin typeface="Amalia" panose="020B0504020203020204" pitchFamily="34" charset="0"/>
          </a:endParaRPr>
        </a:p>
      </dgm:t>
    </dgm:pt>
    <dgm:pt modelId="{8B983457-F08F-499F-8784-D48926196616}" type="sibTrans" cxnId="{26625A50-DDA8-4227-9C73-15577DE2F952}">
      <dgm:prSet/>
      <dgm:spPr/>
      <dgm:t>
        <a:bodyPr/>
        <a:lstStyle/>
        <a:p>
          <a:endParaRPr lang="en-US" sz="2000">
            <a:latin typeface="Amalia" panose="020B0504020203020204" pitchFamily="34" charset="0"/>
          </a:endParaRPr>
        </a:p>
      </dgm:t>
    </dgm:pt>
    <dgm:pt modelId="{03A5F900-960B-4851-97E4-613C3C07E7D2}">
      <dgm:prSet phldrT="[Text]" custT="1"/>
      <dgm:spPr>
        <a:noFill/>
        <a:ln>
          <a:noFill/>
        </a:ln>
      </dgm:spPr>
      <dgm:t>
        <a:bodyPr/>
        <a:lstStyle/>
        <a:p>
          <a:pPr>
            <a:lnSpc>
              <a:spcPct val="100000"/>
            </a:lnSpc>
            <a:buFont typeface="Wingdings" panose="05000000000000000000" pitchFamily="2" charset="2"/>
            <a:buChar char="§"/>
          </a:pPr>
          <a:r>
            <a:rPr lang="en-US" sz="2000" dirty="0">
              <a:solidFill>
                <a:srgbClr val="000000">
                  <a:hueOff val="0"/>
                  <a:satOff val="0"/>
                  <a:lumOff val="0"/>
                  <a:alphaOff val="0"/>
                </a:srgbClr>
              </a:solidFill>
              <a:latin typeface="Amalia" panose="020B0504020203020204" pitchFamily="34" charset="0"/>
              <a:ea typeface="+mn-ea"/>
              <a:cs typeface="+mn-cs"/>
            </a:rPr>
            <a:t>Active </a:t>
          </a:r>
          <a:r>
            <a:rPr lang="ro-RO" sz="2000" dirty="0">
              <a:solidFill>
                <a:srgbClr val="000000">
                  <a:hueOff val="0"/>
                  <a:satOff val="0"/>
                  <a:lumOff val="0"/>
                  <a:alphaOff val="0"/>
                </a:srgbClr>
              </a:solidFill>
              <a:latin typeface="Amalia" panose="020B0504020203020204" pitchFamily="34" charset="0"/>
              <a:ea typeface="+mn-ea"/>
              <a:cs typeface="+mn-cs"/>
            </a:rPr>
            <a:t>î</a:t>
          </a:r>
          <a:r>
            <a:rPr lang="en-US" sz="2000" dirty="0">
              <a:solidFill>
                <a:srgbClr val="000000">
                  <a:hueOff val="0"/>
                  <a:satOff val="0"/>
                  <a:lumOff val="0"/>
                  <a:alphaOff val="0"/>
                </a:srgbClr>
              </a:solidFill>
              <a:latin typeface="Amalia" panose="020B0504020203020204" pitchFamily="34" charset="0"/>
              <a:ea typeface="+mn-ea"/>
              <a:cs typeface="+mn-cs"/>
            </a:rPr>
            <a:t>n </a:t>
          </a:r>
          <a:r>
            <a:rPr lang="en-US" sz="2000" dirty="0" err="1">
              <a:solidFill>
                <a:srgbClr val="000000">
                  <a:hueOff val="0"/>
                  <a:satOff val="0"/>
                  <a:lumOff val="0"/>
                  <a:alphaOff val="0"/>
                </a:srgbClr>
              </a:solidFill>
              <a:latin typeface="Amalia" panose="020B0504020203020204" pitchFamily="34" charset="0"/>
              <a:ea typeface="+mn-ea"/>
              <a:cs typeface="+mn-cs"/>
            </a:rPr>
            <a:t>proprietate</a:t>
          </a:r>
          <a:endParaRPr lang="en-US" sz="2000" dirty="0">
            <a:latin typeface="Amalia" panose="020B0504020203020204" pitchFamily="34" charset="0"/>
          </a:endParaRPr>
        </a:p>
      </dgm:t>
    </dgm:pt>
    <dgm:pt modelId="{5F410E25-3B99-4A0A-A963-F175F59D6A0B}" type="parTrans" cxnId="{C4976326-FD59-44DD-A6C3-8121AD5B6649}">
      <dgm:prSet/>
      <dgm:spPr/>
      <dgm:t>
        <a:bodyPr/>
        <a:lstStyle/>
        <a:p>
          <a:endParaRPr lang="en-US" sz="2000">
            <a:latin typeface="Amalia" panose="020B0504020203020204" pitchFamily="34" charset="0"/>
          </a:endParaRPr>
        </a:p>
      </dgm:t>
    </dgm:pt>
    <dgm:pt modelId="{3D61AB93-FDA2-4D38-81BB-319AF2BA58FE}" type="sibTrans" cxnId="{C4976326-FD59-44DD-A6C3-8121AD5B6649}">
      <dgm:prSet/>
      <dgm:spPr/>
      <dgm:t>
        <a:bodyPr/>
        <a:lstStyle/>
        <a:p>
          <a:endParaRPr lang="en-US" sz="2000">
            <a:latin typeface="Amalia" panose="020B0504020203020204" pitchFamily="34" charset="0"/>
          </a:endParaRPr>
        </a:p>
      </dgm:t>
    </dgm:pt>
    <dgm:pt modelId="{7F837A75-F4A2-489E-853B-683D192C61E4}">
      <dgm:prSet phldrT="[Text]" custT="1"/>
      <dgm:spPr>
        <a:noFill/>
        <a:ln>
          <a:noFill/>
        </a:ln>
      </dgm:spPr>
      <dgm:t>
        <a:bodyPr/>
        <a:lstStyle/>
        <a:p>
          <a:pPr>
            <a:lnSpc>
              <a:spcPct val="100000"/>
            </a:lnSpc>
            <a:buFont typeface="Wingdings" panose="05000000000000000000" pitchFamily="2" charset="2"/>
            <a:buChar char="§"/>
          </a:pPr>
          <a:r>
            <a:rPr lang="en-US" sz="2000" dirty="0" err="1">
              <a:solidFill>
                <a:srgbClr val="000000">
                  <a:hueOff val="0"/>
                  <a:satOff val="0"/>
                  <a:lumOff val="0"/>
                  <a:alphaOff val="0"/>
                </a:srgbClr>
              </a:solidFill>
              <a:latin typeface="Amalia" panose="020B0504020203020204" pitchFamily="34" charset="0"/>
              <a:ea typeface="+mn-ea"/>
              <a:cs typeface="+mn-cs"/>
            </a:rPr>
            <a:t>Procent</a:t>
          </a:r>
          <a:r>
            <a:rPr lang="en-US" sz="2000" dirty="0">
              <a:solidFill>
                <a:srgbClr val="000000">
                  <a:hueOff val="0"/>
                  <a:satOff val="0"/>
                  <a:lumOff val="0"/>
                  <a:alphaOff val="0"/>
                </a:srgbClr>
              </a:solidFill>
              <a:latin typeface="Amalia" panose="020B0504020203020204" pitchFamily="34" charset="0"/>
              <a:ea typeface="+mn-ea"/>
              <a:cs typeface="+mn-cs"/>
            </a:rPr>
            <a:t> </a:t>
          </a:r>
          <a:r>
            <a:rPr lang="en-US" sz="2000" dirty="0" err="1">
              <a:solidFill>
                <a:srgbClr val="000000">
                  <a:hueOff val="0"/>
                  <a:satOff val="0"/>
                  <a:lumOff val="0"/>
                  <a:alphaOff val="0"/>
                </a:srgbClr>
              </a:solidFill>
              <a:latin typeface="Amalia" panose="020B0504020203020204" pitchFamily="34" charset="0"/>
              <a:ea typeface="+mn-ea"/>
              <a:cs typeface="+mn-cs"/>
            </a:rPr>
            <a:t>concentrare</a:t>
          </a:r>
          <a:r>
            <a:rPr lang="en-US" sz="2000" dirty="0">
              <a:solidFill>
                <a:srgbClr val="000000">
                  <a:hueOff val="0"/>
                  <a:satOff val="0"/>
                  <a:lumOff val="0"/>
                  <a:alphaOff val="0"/>
                </a:srgbClr>
              </a:solidFill>
              <a:latin typeface="Amalia" panose="020B0504020203020204" pitchFamily="34" charset="0"/>
              <a:ea typeface="+mn-ea"/>
              <a:cs typeface="+mn-cs"/>
            </a:rPr>
            <a:t> TOP 3 </a:t>
          </a:r>
          <a:r>
            <a:rPr lang="en-US" sz="2000" dirty="0" err="1">
              <a:solidFill>
                <a:srgbClr val="000000">
                  <a:hueOff val="0"/>
                  <a:satOff val="0"/>
                  <a:lumOff val="0"/>
                  <a:alphaOff val="0"/>
                </a:srgbClr>
              </a:solidFill>
              <a:latin typeface="Amalia" panose="020B0504020203020204" pitchFamily="34" charset="0"/>
              <a:ea typeface="+mn-ea"/>
              <a:cs typeface="+mn-cs"/>
            </a:rPr>
            <a:t>clien</a:t>
          </a:r>
          <a:r>
            <a:rPr lang="ro-RO" sz="2000" dirty="0">
              <a:solidFill>
                <a:srgbClr val="000000">
                  <a:hueOff val="0"/>
                  <a:satOff val="0"/>
                  <a:lumOff val="0"/>
                  <a:alphaOff val="0"/>
                </a:srgbClr>
              </a:solidFill>
              <a:latin typeface="Amalia" panose="020B0504020203020204" pitchFamily="34" charset="0"/>
              <a:ea typeface="+mn-ea"/>
              <a:cs typeface="+mn-cs"/>
            </a:rPr>
            <a:t>ț</a:t>
          </a:r>
          <a:r>
            <a:rPr lang="en-US" sz="2000" dirty="0" err="1">
              <a:solidFill>
                <a:srgbClr val="000000">
                  <a:hueOff val="0"/>
                  <a:satOff val="0"/>
                  <a:lumOff val="0"/>
                  <a:alphaOff val="0"/>
                </a:srgbClr>
              </a:solidFill>
              <a:latin typeface="Amalia" panose="020B0504020203020204" pitchFamily="34" charset="0"/>
              <a:ea typeface="+mn-ea"/>
              <a:cs typeface="+mn-cs"/>
            </a:rPr>
            <a:t>i</a:t>
          </a:r>
          <a:r>
            <a:rPr lang="en-US" sz="2000" dirty="0">
              <a:solidFill>
                <a:srgbClr val="000000">
                  <a:hueOff val="0"/>
                  <a:satOff val="0"/>
                  <a:lumOff val="0"/>
                  <a:alphaOff val="0"/>
                </a:srgbClr>
              </a:solidFill>
              <a:latin typeface="Amalia" panose="020B0504020203020204" pitchFamily="34" charset="0"/>
              <a:ea typeface="+mn-ea"/>
              <a:cs typeface="+mn-cs"/>
            </a:rPr>
            <a:t>/</a:t>
          </a:r>
          <a:r>
            <a:rPr lang="ro-RO" sz="2000" dirty="0">
              <a:solidFill>
                <a:srgbClr val="000000">
                  <a:hueOff val="0"/>
                  <a:satOff val="0"/>
                  <a:lumOff val="0"/>
                  <a:alphaOff val="0"/>
                </a:srgbClr>
              </a:solidFill>
              <a:latin typeface="Amalia" panose="020B0504020203020204" pitchFamily="34" charset="0"/>
              <a:ea typeface="+mn-ea"/>
              <a:cs typeface="+mn-cs"/>
            </a:rPr>
            <a:t> </a:t>
          </a:r>
          <a:r>
            <a:rPr lang="en-US" sz="2000" dirty="0" err="1">
              <a:solidFill>
                <a:srgbClr val="000000">
                  <a:hueOff val="0"/>
                  <a:satOff val="0"/>
                  <a:lumOff val="0"/>
                  <a:alphaOff val="0"/>
                </a:srgbClr>
              </a:solidFill>
              <a:latin typeface="Amalia" panose="020B0504020203020204" pitchFamily="34" charset="0"/>
              <a:ea typeface="+mn-ea"/>
              <a:cs typeface="+mn-cs"/>
            </a:rPr>
            <a:t>furnizori</a:t>
          </a:r>
          <a:endParaRPr lang="en-US" sz="2000" dirty="0">
            <a:latin typeface="Amalia" panose="020B0504020203020204" pitchFamily="34" charset="0"/>
          </a:endParaRPr>
        </a:p>
      </dgm:t>
    </dgm:pt>
    <dgm:pt modelId="{6774E660-0DAA-45A7-AC28-01210578ED38}" type="parTrans" cxnId="{AD33F036-86E6-4B5E-8A5B-21C7347291BE}">
      <dgm:prSet/>
      <dgm:spPr/>
      <dgm:t>
        <a:bodyPr/>
        <a:lstStyle/>
        <a:p>
          <a:endParaRPr lang="en-US" sz="2000">
            <a:latin typeface="Amalia" panose="020B0504020203020204" pitchFamily="34" charset="0"/>
          </a:endParaRPr>
        </a:p>
      </dgm:t>
    </dgm:pt>
    <dgm:pt modelId="{F6A6A974-6E45-482D-9E40-5C54A42D935A}" type="sibTrans" cxnId="{AD33F036-86E6-4B5E-8A5B-21C7347291BE}">
      <dgm:prSet/>
      <dgm:spPr/>
      <dgm:t>
        <a:bodyPr/>
        <a:lstStyle/>
        <a:p>
          <a:endParaRPr lang="en-US" sz="2000">
            <a:latin typeface="Amalia" panose="020B0504020203020204" pitchFamily="34" charset="0"/>
          </a:endParaRPr>
        </a:p>
      </dgm:t>
    </dgm:pt>
    <dgm:pt modelId="{A8FDD9B1-91E3-4561-B7A9-4ED3E16B7018}">
      <dgm:prSet custT="1"/>
      <dgm:spPr>
        <a:noFill/>
        <a:ln>
          <a:noFill/>
        </a:ln>
      </dgm:spPr>
      <dgm:t>
        <a:bodyPr/>
        <a:lstStyle/>
        <a:p>
          <a:pPr>
            <a:lnSpc>
              <a:spcPct val="100000"/>
            </a:lnSpc>
            <a:buFont typeface="Wingdings" panose="05000000000000000000" pitchFamily="2" charset="2"/>
            <a:buChar char="§"/>
          </a:pPr>
          <a:r>
            <a:rPr lang="en-US" sz="2000" dirty="0" err="1">
              <a:solidFill>
                <a:srgbClr val="000000">
                  <a:hueOff val="0"/>
                  <a:satOff val="0"/>
                  <a:lumOff val="0"/>
                  <a:alphaOff val="0"/>
                </a:srgbClr>
              </a:solidFill>
              <a:latin typeface="Amalia" panose="020B0504020203020204" pitchFamily="34" charset="0"/>
              <a:ea typeface="+mn-ea"/>
              <a:cs typeface="+mn-cs"/>
            </a:rPr>
            <a:t>Procent</a:t>
          </a:r>
          <a:r>
            <a:rPr lang="en-US" sz="2000" dirty="0">
              <a:solidFill>
                <a:srgbClr val="000000">
                  <a:hueOff val="0"/>
                  <a:satOff val="0"/>
                  <a:lumOff val="0"/>
                  <a:alphaOff val="0"/>
                </a:srgbClr>
              </a:solidFill>
              <a:latin typeface="Amalia" panose="020B0504020203020204" pitchFamily="34" charset="0"/>
              <a:ea typeface="+mn-ea"/>
              <a:cs typeface="+mn-cs"/>
            </a:rPr>
            <a:t> </a:t>
          </a:r>
          <a:r>
            <a:rPr lang="en-US" sz="2000" dirty="0" err="1">
              <a:solidFill>
                <a:srgbClr val="000000">
                  <a:hueOff val="0"/>
                  <a:satOff val="0"/>
                  <a:lumOff val="0"/>
                  <a:alphaOff val="0"/>
                </a:srgbClr>
              </a:solidFill>
              <a:latin typeface="Amalia" panose="020B0504020203020204" pitchFamily="34" charset="0"/>
              <a:ea typeface="+mn-ea"/>
              <a:cs typeface="+mn-cs"/>
            </a:rPr>
            <a:t>clien</a:t>
          </a:r>
          <a:r>
            <a:rPr lang="ro-RO" sz="2000" dirty="0">
              <a:solidFill>
                <a:srgbClr val="000000">
                  <a:hueOff val="0"/>
                  <a:satOff val="0"/>
                  <a:lumOff val="0"/>
                  <a:alphaOff val="0"/>
                </a:srgbClr>
              </a:solidFill>
              <a:latin typeface="Amalia" panose="020B0504020203020204" pitchFamily="34" charset="0"/>
              <a:ea typeface="+mn-ea"/>
              <a:cs typeface="+mn-cs"/>
            </a:rPr>
            <a:t>ț</a:t>
          </a:r>
          <a:r>
            <a:rPr lang="en-US" sz="2000" dirty="0" err="1">
              <a:solidFill>
                <a:srgbClr val="000000">
                  <a:hueOff val="0"/>
                  <a:satOff val="0"/>
                  <a:lumOff val="0"/>
                  <a:alphaOff val="0"/>
                </a:srgbClr>
              </a:solidFill>
              <a:latin typeface="Amalia" panose="020B0504020203020204" pitchFamily="34" charset="0"/>
              <a:ea typeface="+mn-ea"/>
              <a:cs typeface="+mn-cs"/>
            </a:rPr>
            <a:t>i</a:t>
          </a:r>
          <a:r>
            <a:rPr lang="en-US" sz="2000" dirty="0">
              <a:solidFill>
                <a:srgbClr val="000000">
                  <a:hueOff val="0"/>
                  <a:satOff val="0"/>
                  <a:lumOff val="0"/>
                  <a:alphaOff val="0"/>
                </a:srgbClr>
              </a:solidFill>
              <a:latin typeface="Amalia" panose="020B0504020203020204" pitchFamily="34" charset="0"/>
              <a:ea typeface="+mn-ea"/>
              <a:cs typeface="+mn-cs"/>
            </a:rPr>
            <a:t>/</a:t>
          </a:r>
          <a:r>
            <a:rPr lang="ro-RO" sz="2000" dirty="0">
              <a:solidFill>
                <a:srgbClr val="000000">
                  <a:hueOff val="0"/>
                  <a:satOff val="0"/>
                  <a:lumOff val="0"/>
                  <a:alphaOff val="0"/>
                </a:srgbClr>
              </a:solidFill>
              <a:latin typeface="Amalia" panose="020B0504020203020204" pitchFamily="34" charset="0"/>
              <a:ea typeface="+mn-ea"/>
              <a:cs typeface="+mn-cs"/>
            </a:rPr>
            <a:t> </a:t>
          </a:r>
          <a:r>
            <a:rPr lang="en-US" sz="2000" dirty="0" err="1">
              <a:solidFill>
                <a:srgbClr val="000000">
                  <a:hueOff val="0"/>
                  <a:satOff val="0"/>
                  <a:lumOff val="0"/>
                  <a:alphaOff val="0"/>
                </a:srgbClr>
              </a:solidFill>
              <a:latin typeface="Amalia" panose="020B0504020203020204" pitchFamily="34" charset="0"/>
              <a:ea typeface="+mn-ea"/>
              <a:cs typeface="+mn-cs"/>
            </a:rPr>
            <a:t>furnizori</a:t>
          </a:r>
          <a:r>
            <a:rPr lang="en-US" sz="2000" dirty="0">
              <a:solidFill>
                <a:srgbClr val="000000">
                  <a:hueOff val="0"/>
                  <a:satOff val="0"/>
                  <a:lumOff val="0"/>
                  <a:alphaOff val="0"/>
                </a:srgbClr>
              </a:solidFill>
              <a:latin typeface="Amalia" panose="020B0504020203020204" pitchFamily="34" charset="0"/>
              <a:ea typeface="+mn-ea"/>
              <a:cs typeface="+mn-cs"/>
            </a:rPr>
            <a:t> </a:t>
          </a:r>
          <a:r>
            <a:rPr lang="en-US" sz="2000" dirty="0" err="1">
              <a:solidFill>
                <a:srgbClr val="000000">
                  <a:hueOff val="0"/>
                  <a:satOff val="0"/>
                  <a:lumOff val="0"/>
                  <a:alphaOff val="0"/>
                </a:srgbClr>
              </a:solidFill>
              <a:latin typeface="Amalia" panose="020B0504020203020204" pitchFamily="34" charset="0"/>
              <a:ea typeface="+mn-ea"/>
              <a:cs typeface="+mn-cs"/>
            </a:rPr>
            <a:t>restan</a:t>
          </a:r>
          <a:r>
            <a:rPr lang="ro-RO" sz="2000" dirty="0">
              <a:solidFill>
                <a:srgbClr val="000000">
                  <a:hueOff val="0"/>
                  <a:satOff val="0"/>
                  <a:lumOff val="0"/>
                  <a:alphaOff val="0"/>
                </a:srgbClr>
              </a:solidFill>
              <a:latin typeface="Amalia" panose="020B0504020203020204" pitchFamily="34" charset="0"/>
              <a:ea typeface="+mn-ea"/>
              <a:cs typeface="+mn-cs"/>
            </a:rPr>
            <a:t>ț</a:t>
          </a:r>
          <a:r>
            <a:rPr lang="en-US" sz="2000" dirty="0" err="1">
              <a:solidFill>
                <a:srgbClr val="000000">
                  <a:hueOff val="0"/>
                  <a:satOff val="0"/>
                  <a:lumOff val="0"/>
                  <a:alphaOff val="0"/>
                </a:srgbClr>
              </a:solidFill>
              <a:latin typeface="Amalia" panose="020B0504020203020204" pitchFamily="34" charset="0"/>
              <a:ea typeface="+mn-ea"/>
              <a:cs typeface="+mn-cs"/>
            </a:rPr>
            <a:t>i</a:t>
          </a:r>
          <a:endParaRPr lang="en-US" sz="2000" dirty="0">
            <a:solidFill>
              <a:srgbClr val="000000">
                <a:hueOff val="0"/>
                <a:satOff val="0"/>
                <a:lumOff val="0"/>
                <a:alphaOff val="0"/>
              </a:srgbClr>
            </a:solidFill>
            <a:latin typeface="Amalia" panose="020B0504020203020204" pitchFamily="34" charset="0"/>
            <a:ea typeface="+mn-ea"/>
            <a:cs typeface="+mn-cs"/>
          </a:endParaRPr>
        </a:p>
      </dgm:t>
    </dgm:pt>
    <dgm:pt modelId="{8F74F134-2218-4079-94EB-2DF8B961B702}" type="parTrans" cxnId="{5B532DF2-132B-4FBC-A854-08F2376AA224}">
      <dgm:prSet/>
      <dgm:spPr/>
      <dgm:t>
        <a:bodyPr/>
        <a:lstStyle/>
        <a:p>
          <a:endParaRPr lang="en-US" sz="2000">
            <a:latin typeface="Amalia" panose="020B0504020203020204" pitchFamily="34" charset="0"/>
          </a:endParaRPr>
        </a:p>
      </dgm:t>
    </dgm:pt>
    <dgm:pt modelId="{F1E5967E-5EDF-4556-9EC3-B38925ACFEC2}" type="sibTrans" cxnId="{5B532DF2-132B-4FBC-A854-08F2376AA224}">
      <dgm:prSet/>
      <dgm:spPr/>
      <dgm:t>
        <a:bodyPr/>
        <a:lstStyle/>
        <a:p>
          <a:endParaRPr lang="en-US" sz="2000">
            <a:latin typeface="Amalia" panose="020B0504020203020204" pitchFamily="34" charset="0"/>
          </a:endParaRPr>
        </a:p>
      </dgm:t>
    </dgm:pt>
    <dgm:pt modelId="{A2EFF4F5-0897-4741-8E7B-44FEFA175273}">
      <dgm:prSet phldrT="[Text]" custT="1"/>
      <dgm:spPr>
        <a:noFill/>
        <a:ln>
          <a:noFill/>
        </a:ln>
      </dgm:spPr>
      <dgm:t>
        <a:bodyPr/>
        <a:lstStyle/>
        <a:p>
          <a:pPr marL="171450" lvl="1" indent="-171450" algn="l" defTabSz="711200">
            <a:lnSpc>
              <a:spcPct val="100000"/>
            </a:lnSpc>
            <a:spcBef>
              <a:spcPct val="0"/>
            </a:spcBef>
            <a:spcAft>
              <a:spcPct val="15000"/>
            </a:spcAft>
            <a:buFont typeface="Wingdings" panose="05000000000000000000" pitchFamily="2" charset="2"/>
            <a:buChar char="§"/>
          </a:pPr>
          <a:r>
            <a:rPr lang="en-US" sz="2000" kern="1200" dirty="0" err="1">
              <a:latin typeface="Amalia" panose="020B0504020203020204" pitchFamily="34" charset="0"/>
            </a:rPr>
            <a:t>Angajamentul</a:t>
          </a:r>
          <a:r>
            <a:rPr lang="en-US" sz="2000" kern="1200" dirty="0">
              <a:latin typeface="Amalia" panose="020B0504020203020204" pitchFamily="34" charset="0"/>
            </a:rPr>
            <a:t> ac</a:t>
          </a:r>
          <a:r>
            <a:rPr lang="ro-RO" sz="2000" kern="1200" dirty="0">
              <a:latin typeface="Amalia" panose="020B0504020203020204" pitchFamily="34" charset="0"/>
            </a:rPr>
            <a:t>ț</a:t>
          </a:r>
          <a:r>
            <a:rPr lang="en-US" sz="2000" kern="1200" dirty="0" err="1">
              <a:latin typeface="Amalia" panose="020B0504020203020204" pitchFamily="34" charset="0"/>
            </a:rPr>
            <a:t>ionarilor</a:t>
          </a:r>
          <a:r>
            <a:rPr lang="en-US" sz="2000" kern="1200" dirty="0">
              <a:latin typeface="Amalia" panose="020B0504020203020204" pitchFamily="34" charset="0"/>
            </a:rPr>
            <a:t>: </a:t>
          </a:r>
          <a:r>
            <a:rPr lang="en-US" sz="2000" kern="1200" dirty="0" err="1">
              <a:latin typeface="Amalia" panose="020B0504020203020204" pitchFamily="34" charset="0"/>
            </a:rPr>
            <a:t>garan</a:t>
          </a:r>
          <a:r>
            <a:rPr lang="ro-RO" sz="2000" kern="1200" dirty="0">
              <a:latin typeface="Amalia" panose="020B0504020203020204" pitchFamily="34" charset="0"/>
            </a:rPr>
            <a:t>ț</a:t>
          </a:r>
          <a:r>
            <a:rPr lang="en-US" sz="2000" kern="1200" dirty="0">
              <a:latin typeface="Amalia" panose="020B0504020203020204" pitchFamily="34" charset="0"/>
            </a:rPr>
            <a:t>ii </a:t>
          </a:r>
          <a:r>
            <a:rPr lang="en-US" sz="2000" kern="1200" dirty="0" err="1">
              <a:latin typeface="Amalia" panose="020B0504020203020204" pitchFamily="34" charset="0"/>
            </a:rPr>
            <a:t>personale</a:t>
          </a:r>
          <a:endParaRPr lang="en-US" sz="2000" kern="1200" dirty="0">
            <a:solidFill>
              <a:srgbClr val="000000">
                <a:hueOff val="0"/>
                <a:satOff val="0"/>
                <a:lumOff val="0"/>
                <a:alphaOff val="0"/>
              </a:srgbClr>
            </a:solidFill>
            <a:latin typeface="Amalia" panose="020B0504020203020204" pitchFamily="34" charset="0"/>
            <a:ea typeface="+mn-ea"/>
            <a:cs typeface="+mn-cs"/>
          </a:endParaRPr>
        </a:p>
      </dgm:t>
    </dgm:pt>
    <dgm:pt modelId="{0736C641-C5EE-4587-A894-D8A2D2EDC08D}" type="parTrans" cxnId="{92FF06BD-CE16-4EA9-9E43-1525F07AA078}">
      <dgm:prSet/>
      <dgm:spPr/>
      <dgm:t>
        <a:bodyPr/>
        <a:lstStyle/>
        <a:p>
          <a:endParaRPr lang="en-US" sz="2000">
            <a:latin typeface="Amalia" panose="020B0504020203020204" pitchFamily="34" charset="0"/>
          </a:endParaRPr>
        </a:p>
      </dgm:t>
    </dgm:pt>
    <dgm:pt modelId="{7134BA8F-7CCF-40A9-907C-817D216DB4C4}" type="sibTrans" cxnId="{92FF06BD-CE16-4EA9-9E43-1525F07AA078}">
      <dgm:prSet/>
      <dgm:spPr/>
      <dgm:t>
        <a:bodyPr/>
        <a:lstStyle/>
        <a:p>
          <a:endParaRPr lang="en-US" sz="2000">
            <a:latin typeface="Amalia" panose="020B0504020203020204" pitchFamily="34" charset="0"/>
          </a:endParaRPr>
        </a:p>
      </dgm:t>
    </dgm:pt>
    <dgm:pt modelId="{88BEA4E5-E1EC-4381-B2E7-B25D766A364E}">
      <dgm:prSet phldrT="[Text]" custT="1"/>
      <dgm:spPr>
        <a:noFill/>
        <a:ln>
          <a:noFill/>
        </a:ln>
      </dgm:spPr>
      <dgm:t>
        <a:bodyPr/>
        <a:lstStyle/>
        <a:p>
          <a:pPr marL="171450" lvl="1" indent="-171450" algn="l" defTabSz="711200">
            <a:lnSpc>
              <a:spcPct val="100000"/>
            </a:lnSpc>
            <a:spcBef>
              <a:spcPct val="0"/>
            </a:spcBef>
            <a:spcAft>
              <a:spcPct val="15000"/>
            </a:spcAft>
            <a:buFont typeface="Wingdings" panose="05000000000000000000" pitchFamily="2" charset="2"/>
            <a:buChar char="§"/>
          </a:pPr>
          <a:r>
            <a:rPr lang="en-US" sz="2000" kern="1200" dirty="0" err="1">
              <a:latin typeface="Amalia" panose="020B0504020203020204" pitchFamily="34" charset="0"/>
            </a:rPr>
            <a:t>Acoperire</a:t>
          </a:r>
          <a:r>
            <a:rPr lang="en-US" sz="2000" kern="1200" dirty="0">
              <a:latin typeface="Amalia" panose="020B0504020203020204" pitchFamily="34" charset="0"/>
            </a:rPr>
            <a:t> </a:t>
          </a:r>
          <a:r>
            <a:rPr lang="en-US" sz="2000" kern="1200" dirty="0" err="1">
              <a:latin typeface="Amalia" panose="020B0504020203020204" pitchFamily="34" charset="0"/>
            </a:rPr>
            <a:t>risc</a:t>
          </a:r>
          <a:r>
            <a:rPr lang="en-US" sz="2000" kern="1200" dirty="0">
              <a:latin typeface="Amalia" panose="020B0504020203020204" pitchFamily="34" charset="0"/>
            </a:rPr>
            <a:t> </a:t>
          </a:r>
          <a:r>
            <a:rPr lang="en-US" sz="2000" kern="1200" dirty="0" err="1">
              <a:latin typeface="Amalia" panose="020B0504020203020204" pitchFamily="34" charset="0"/>
            </a:rPr>
            <a:t>valutar</a:t>
          </a:r>
          <a:r>
            <a:rPr lang="en-US" sz="2000" kern="1200" dirty="0">
              <a:latin typeface="Amalia" panose="020B0504020203020204" pitchFamily="34" charset="0"/>
            </a:rPr>
            <a:t>: </a:t>
          </a:r>
          <a:r>
            <a:rPr lang="ro-RO" sz="2000" kern="1200" dirty="0">
              <a:latin typeface="Amalia" panose="020B0504020203020204" pitchFamily="34" charset="0"/>
            </a:rPr>
            <a:t>î</a:t>
          </a:r>
          <a:r>
            <a:rPr lang="en-US" sz="2000" kern="1200" dirty="0" err="1">
              <a:latin typeface="Amalia" panose="020B0504020203020204" pitchFamily="34" charset="0"/>
            </a:rPr>
            <a:t>ncas</a:t>
          </a:r>
          <a:r>
            <a:rPr lang="ro-RO" sz="2000" kern="1200" dirty="0">
              <a:latin typeface="Amalia" panose="020B0504020203020204" pitchFamily="34" charset="0"/>
            </a:rPr>
            <a:t>ă</a:t>
          </a:r>
          <a:r>
            <a:rPr lang="en-US" sz="2000" kern="1200" dirty="0" err="1">
              <a:latin typeface="Amalia" panose="020B0504020203020204" pitchFamily="34" charset="0"/>
            </a:rPr>
            <a:t>ri</a:t>
          </a:r>
          <a:r>
            <a:rPr lang="en-US" sz="2000" kern="1200" dirty="0">
              <a:latin typeface="Amalia" panose="020B0504020203020204" pitchFamily="34" charset="0"/>
            </a:rPr>
            <a:t> </a:t>
          </a:r>
          <a:r>
            <a:rPr lang="ro-RO" sz="2000" kern="1200" dirty="0">
              <a:latin typeface="Amalia" panose="020B0504020203020204" pitchFamily="34" charset="0"/>
            </a:rPr>
            <a:t>î</a:t>
          </a:r>
          <a:r>
            <a:rPr lang="en-US" sz="2000" kern="1200" dirty="0">
              <a:latin typeface="Amalia" panose="020B0504020203020204" pitchFamily="34" charset="0"/>
            </a:rPr>
            <a:t>n </a:t>
          </a:r>
          <a:r>
            <a:rPr lang="en-US" sz="2000" kern="1200" dirty="0" err="1">
              <a:latin typeface="Amalia" panose="020B0504020203020204" pitchFamily="34" charset="0"/>
            </a:rPr>
            <a:t>valut</a:t>
          </a:r>
          <a:r>
            <a:rPr lang="ro-RO" sz="2000" kern="1200" dirty="0">
              <a:latin typeface="Amalia" panose="020B0504020203020204" pitchFamily="34" charset="0"/>
            </a:rPr>
            <a:t>a</a:t>
          </a:r>
          <a:r>
            <a:rPr lang="en-US" sz="2000" kern="1200" dirty="0">
              <a:latin typeface="Amalia" panose="020B0504020203020204" pitchFamily="34" charset="0"/>
            </a:rPr>
            <a:t> </a:t>
          </a:r>
          <a:r>
            <a:rPr lang="en-US" sz="2000" kern="1200" dirty="0" err="1">
              <a:latin typeface="Amalia" panose="020B0504020203020204" pitchFamily="34" charset="0"/>
            </a:rPr>
            <a:t>creditului</a:t>
          </a:r>
          <a:endParaRPr lang="en-US" sz="2000" kern="1200" dirty="0">
            <a:solidFill>
              <a:srgbClr val="000000">
                <a:hueOff val="0"/>
                <a:satOff val="0"/>
                <a:lumOff val="0"/>
                <a:alphaOff val="0"/>
              </a:srgbClr>
            </a:solidFill>
            <a:latin typeface="Amalia" panose="020B0504020203020204" pitchFamily="34" charset="0"/>
            <a:ea typeface="+mn-ea"/>
            <a:cs typeface="+mn-cs"/>
          </a:endParaRPr>
        </a:p>
      </dgm:t>
    </dgm:pt>
    <dgm:pt modelId="{2A3C0BDC-79F2-4198-8646-3590120BA9AA}" type="parTrans" cxnId="{B6968E8C-564D-4D36-B0C4-FF45A2FD9DC0}">
      <dgm:prSet/>
      <dgm:spPr/>
      <dgm:t>
        <a:bodyPr/>
        <a:lstStyle/>
        <a:p>
          <a:endParaRPr lang="en-US" sz="2000">
            <a:latin typeface="Amalia" panose="020B0504020203020204" pitchFamily="34" charset="0"/>
          </a:endParaRPr>
        </a:p>
      </dgm:t>
    </dgm:pt>
    <dgm:pt modelId="{D9F13C5D-4A26-4546-A088-5978AD003CA1}" type="sibTrans" cxnId="{B6968E8C-564D-4D36-B0C4-FF45A2FD9DC0}">
      <dgm:prSet/>
      <dgm:spPr/>
      <dgm:t>
        <a:bodyPr/>
        <a:lstStyle/>
        <a:p>
          <a:endParaRPr lang="en-US" sz="2000">
            <a:latin typeface="Amalia" panose="020B0504020203020204" pitchFamily="34" charset="0"/>
          </a:endParaRPr>
        </a:p>
      </dgm:t>
    </dgm:pt>
    <dgm:pt modelId="{B1AC0C2C-182C-4A9B-B0F0-8DBE4DB3EEB6}">
      <dgm:prSet phldrT="[Text]" custT="1"/>
      <dgm:spPr>
        <a:noFill/>
        <a:ln>
          <a:noFill/>
        </a:ln>
      </dgm:spPr>
      <dgm:t>
        <a:bodyPr/>
        <a:lstStyle/>
        <a:p>
          <a:pPr>
            <a:lnSpc>
              <a:spcPct val="100000"/>
            </a:lnSpc>
            <a:buFont typeface="Wingdings" panose="05000000000000000000" pitchFamily="2" charset="2"/>
            <a:buChar char="§"/>
          </a:pPr>
          <a:r>
            <a:rPr lang="en-US" sz="2000" dirty="0" err="1">
              <a:latin typeface="Amalia" panose="020B0504020203020204" pitchFamily="34" charset="0"/>
            </a:rPr>
            <a:t>Dimensiune</a:t>
          </a:r>
          <a:r>
            <a:rPr lang="en-US" sz="2000" dirty="0">
              <a:latin typeface="Amalia" panose="020B0504020203020204" pitchFamily="34" charset="0"/>
            </a:rPr>
            <a:t>: CA /</a:t>
          </a:r>
          <a:r>
            <a:rPr lang="ro-RO" sz="2000" dirty="0">
              <a:latin typeface="Amalia" panose="020B0504020203020204" pitchFamily="34" charset="0"/>
            </a:rPr>
            <a:t> </a:t>
          </a:r>
          <a:r>
            <a:rPr lang="en-US" sz="2000" dirty="0">
              <a:latin typeface="Amalia" panose="020B0504020203020204" pitchFamily="34" charset="0"/>
            </a:rPr>
            <a:t>total</a:t>
          </a:r>
          <a:r>
            <a:rPr lang="ro-RO" sz="2000" dirty="0">
              <a:latin typeface="Amalia" panose="020B0504020203020204" pitchFamily="34" charset="0"/>
            </a:rPr>
            <a:t> </a:t>
          </a:r>
          <a:r>
            <a:rPr lang="en-US" sz="2000" dirty="0" err="1">
              <a:latin typeface="Amalia" panose="020B0504020203020204" pitchFamily="34" charset="0"/>
            </a:rPr>
            <a:t>venituri</a:t>
          </a:r>
          <a:endParaRPr lang="en-US" sz="2000" dirty="0">
            <a:latin typeface="Amalia" panose="020B0504020203020204" pitchFamily="34" charset="0"/>
          </a:endParaRPr>
        </a:p>
      </dgm:t>
    </dgm:pt>
    <dgm:pt modelId="{43DD3B00-8B65-442F-BC3E-99EEE153682F}" type="parTrans" cxnId="{38C7F273-F91B-401C-9887-248B96F75A11}">
      <dgm:prSet/>
      <dgm:spPr/>
      <dgm:t>
        <a:bodyPr/>
        <a:lstStyle/>
        <a:p>
          <a:endParaRPr lang="en-US" sz="2000">
            <a:latin typeface="Amalia" panose="020B0504020203020204" pitchFamily="34" charset="0"/>
          </a:endParaRPr>
        </a:p>
      </dgm:t>
    </dgm:pt>
    <dgm:pt modelId="{7F02DE38-2E84-4F9F-B145-B18E6F38E2A2}" type="sibTrans" cxnId="{38C7F273-F91B-401C-9887-248B96F75A11}">
      <dgm:prSet/>
      <dgm:spPr/>
      <dgm:t>
        <a:bodyPr/>
        <a:lstStyle/>
        <a:p>
          <a:endParaRPr lang="en-US" sz="2000">
            <a:latin typeface="Amalia" panose="020B0504020203020204" pitchFamily="34" charset="0"/>
          </a:endParaRPr>
        </a:p>
      </dgm:t>
    </dgm:pt>
    <dgm:pt modelId="{3CC9670E-3170-4853-B73F-D25FD424C2A4}">
      <dgm:prSet phldrT="[Text]" custT="1"/>
      <dgm:spPr>
        <a:noFill/>
        <a:ln>
          <a:noFill/>
        </a:ln>
      </dgm:spPr>
      <dgm:t>
        <a:bodyPr/>
        <a:lstStyle/>
        <a:p>
          <a:pPr>
            <a:lnSpc>
              <a:spcPct val="100000"/>
            </a:lnSpc>
            <a:buFont typeface="Wingdings" panose="05000000000000000000" pitchFamily="2" charset="2"/>
            <a:buChar char="§"/>
          </a:pPr>
          <a:endParaRPr lang="en-US" sz="2000" dirty="0">
            <a:latin typeface="Amalia" panose="020B0504020203020204" pitchFamily="34" charset="0"/>
          </a:endParaRPr>
        </a:p>
      </dgm:t>
    </dgm:pt>
    <dgm:pt modelId="{60110EC2-B6F3-421E-B500-BA1C8307CC6E}" type="parTrans" cxnId="{E6970D1E-F81F-4813-8522-DDA953617117}">
      <dgm:prSet/>
      <dgm:spPr/>
      <dgm:t>
        <a:bodyPr/>
        <a:lstStyle/>
        <a:p>
          <a:endParaRPr lang="en-US"/>
        </a:p>
      </dgm:t>
    </dgm:pt>
    <dgm:pt modelId="{E06294F9-AC09-4A40-820C-7727C4657A93}" type="sibTrans" cxnId="{E6970D1E-F81F-4813-8522-DDA953617117}">
      <dgm:prSet/>
      <dgm:spPr/>
      <dgm:t>
        <a:bodyPr/>
        <a:lstStyle/>
        <a:p>
          <a:endParaRPr lang="en-US"/>
        </a:p>
      </dgm:t>
    </dgm:pt>
    <dgm:pt modelId="{0B4D4F9A-45D0-4437-8865-9FB7DE9CCE65}">
      <dgm:prSet phldrT="[Text]" custT="1"/>
      <dgm:spPr>
        <a:noFill/>
        <a:ln>
          <a:noFill/>
        </a:ln>
      </dgm:spPr>
      <dgm:t>
        <a:bodyPr/>
        <a:lstStyle/>
        <a:p>
          <a:pPr marL="171450" lvl="1" indent="-171450" algn="l" defTabSz="711200">
            <a:lnSpc>
              <a:spcPct val="100000"/>
            </a:lnSpc>
            <a:spcBef>
              <a:spcPct val="0"/>
            </a:spcBef>
            <a:spcAft>
              <a:spcPct val="15000"/>
            </a:spcAft>
            <a:buFont typeface="Wingdings" panose="05000000000000000000" pitchFamily="2" charset="2"/>
            <a:buChar char="§"/>
          </a:pPr>
          <a:endParaRPr lang="en-US" sz="2000" kern="1200" dirty="0">
            <a:solidFill>
              <a:srgbClr val="000000">
                <a:hueOff val="0"/>
                <a:satOff val="0"/>
                <a:lumOff val="0"/>
                <a:alphaOff val="0"/>
              </a:srgbClr>
            </a:solidFill>
            <a:latin typeface="Amalia" panose="020B0504020203020204" pitchFamily="34" charset="0"/>
            <a:ea typeface="+mn-ea"/>
            <a:cs typeface="+mn-cs"/>
          </a:endParaRPr>
        </a:p>
      </dgm:t>
    </dgm:pt>
    <dgm:pt modelId="{73F59365-5E28-4065-A3A5-90CC5B0970FC}" type="parTrans" cxnId="{28E5402B-A995-4533-8792-6D21BDC9D042}">
      <dgm:prSet/>
      <dgm:spPr/>
      <dgm:t>
        <a:bodyPr/>
        <a:lstStyle/>
        <a:p>
          <a:endParaRPr lang="en-US"/>
        </a:p>
      </dgm:t>
    </dgm:pt>
    <dgm:pt modelId="{7ECE895F-C9BB-4421-9F14-A4A9434B8863}" type="sibTrans" cxnId="{28E5402B-A995-4533-8792-6D21BDC9D042}">
      <dgm:prSet/>
      <dgm:spPr/>
      <dgm:t>
        <a:bodyPr/>
        <a:lstStyle/>
        <a:p>
          <a:endParaRPr lang="en-US"/>
        </a:p>
      </dgm:t>
    </dgm:pt>
    <dgm:pt modelId="{016B1EDB-B283-49E7-AC3A-E3ECA6BA5CB7}" type="pres">
      <dgm:prSet presAssocID="{CDD043DD-A58D-4ECC-8809-EE2F5B9A2F58}" presName="Name0" presStyleCnt="0">
        <dgm:presLayoutVars>
          <dgm:dir/>
          <dgm:animLvl val="lvl"/>
          <dgm:resizeHandles val="exact"/>
        </dgm:presLayoutVars>
      </dgm:prSet>
      <dgm:spPr/>
    </dgm:pt>
    <dgm:pt modelId="{3F299DDE-2530-4E15-8BE4-3885DEC29BBC}" type="pres">
      <dgm:prSet presAssocID="{67D095DB-2AC4-4FF0-9E6D-DB96201B3CB3}" presName="composite" presStyleCnt="0"/>
      <dgm:spPr/>
    </dgm:pt>
    <dgm:pt modelId="{FC4D816D-607B-4D32-BC36-315A0295EEE6}" type="pres">
      <dgm:prSet presAssocID="{67D095DB-2AC4-4FF0-9E6D-DB96201B3CB3}" presName="parTx" presStyleLbl="alignNode1" presStyleIdx="0" presStyleCnt="2">
        <dgm:presLayoutVars>
          <dgm:chMax val="0"/>
          <dgm:chPref val="0"/>
          <dgm:bulletEnabled val="1"/>
        </dgm:presLayoutVars>
      </dgm:prSet>
      <dgm:spPr/>
    </dgm:pt>
    <dgm:pt modelId="{DF95C07E-17E5-4CB0-8727-2D8B7B603C83}" type="pres">
      <dgm:prSet presAssocID="{67D095DB-2AC4-4FF0-9E6D-DB96201B3CB3}" presName="desTx" presStyleLbl="alignAccFollowNode1" presStyleIdx="0" presStyleCnt="2">
        <dgm:presLayoutVars>
          <dgm:bulletEnabled val="1"/>
        </dgm:presLayoutVars>
      </dgm:prSet>
      <dgm:spPr/>
    </dgm:pt>
    <dgm:pt modelId="{5BA75DB5-9EC2-4032-AF83-680164FFB3EB}" type="pres">
      <dgm:prSet presAssocID="{32C4EC61-4604-4F1F-89A3-2286F8A57859}" presName="space" presStyleCnt="0"/>
      <dgm:spPr/>
    </dgm:pt>
    <dgm:pt modelId="{EFDF5473-B272-47DB-92B8-6F3AD60E009B}" type="pres">
      <dgm:prSet presAssocID="{452AD01E-C7D8-48BC-9617-7FDBAA7A9634}" presName="composite" presStyleCnt="0"/>
      <dgm:spPr/>
    </dgm:pt>
    <dgm:pt modelId="{83C16DAB-6B71-42D0-AD75-9860D64C603A}" type="pres">
      <dgm:prSet presAssocID="{452AD01E-C7D8-48BC-9617-7FDBAA7A9634}" presName="parTx" presStyleLbl="alignNode1" presStyleIdx="1" presStyleCnt="2">
        <dgm:presLayoutVars>
          <dgm:chMax val="0"/>
          <dgm:chPref val="0"/>
          <dgm:bulletEnabled val="1"/>
        </dgm:presLayoutVars>
      </dgm:prSet>
      <dgm:spPr/>
    </dgm:pt>
    <dgm:pt modelId="{0CEAA280-FD5B-4619-9D80-397A63F3BD82}" type="pres">
      <dgm:prSet presAssocID="{452AD01E-C7D8-48BC-9617-7FDBAA7A9634}" presName="desTx" presStyleLbl="alignAccFollowNode1" presStyleIdx="1" presStyleCnt="2">
        <dgm:presLayoutVars>
          <dgm:bulletEnabled val="1"/>
        </dgm:presLayoutVars>
      </dgm:prSet>
      <dgm:spPr/>
    </dgm:pt>
  </dgm:ptLst>
  <dgm:cxnLst>
    <dgm:cxn modelId="{F7436606-9125-4AE7-935B-BC8D4DB2EB1F}" type="presOf" srcId="{04874295-C71B-48FD-8992-D5C33D0A414F}" destId="{DF95C07E-17E5-4CB0-8727-2D8B7B603C83}" srcOrd="0" destOrd="6" presId="urn:microsoft.com/office/officeart/2005/8/layout/hList1"/>
    <dgm:cxn modelId="{4F6B160D-8DE6-4DBA-B694-DB90EB3B1E60}" type="presOf" srcId="{67D095DB-2AC4-4FF0-9E6D-DB96201B3CB3}" destId="{FC4D816D-607B-4D32-BC36-315A0295EEE6}" srcOrd="0" destOrd="0" presId="urn:microsoft.com/office/officeart/2005/8/layout/hList1"/>
    <dgm:cxn modelId="{E8743B0E-52AA-4E25-90BF-2E701AF386EC}" type="presOf" srcId="{88BEA4E5-E1EC-4381-B2E7-B25D766A364E}" destId="{0CEAA280-FD5B-4619-9D80-397A63F3BD82}" srcOrd="0" destOrd="6" presId="urn:microsoft.com/office/officeart/2005/8/layout/hList1"/>
    <dgm:cxn modelId="{F0C1D317-DF89-4262-BC2B-0C0234A5A35C}" type="presOf" srcId="{B1AC0C2C-182C-4A9B-B0F0-8DBE4DB3EEB6}" destId="{DF95C07E-17E5-4CB0-8727-2D8B7B603C83}" srcOrd="0" destOrd="1" presId="urn:microsoft.com/office/officeart/2005/8/layout/hList1"/>
    <dgm:cxn modelId="{D9686D1A-748C-427E-8DB8-BBE09E555689}" type="presOf" srcId="{CDD043DD-A58D-4ECC-8809-EE2F5B9A2F58}" destId="{016B1EDB-B283-49E7-AC3A-E3ECA6BA5CB7}" srcOrd="0" destOrd="0" presId="urn:microsoft.com/office/officeart/2005/8/layout/hList1"/>
    <dgm:cxn modelId="{398D311D-2134-49D0-A9B0-001C433A44C4}" srcId="{CDD043DD-A58D-4ECC-8809-EE2F5B9A2F58}" destId="{452AD01E-C7D8-48BC-9617-7FDBAA7A9634}" srcOrd="1" destOrd="0" parTransId="{B4685224-9413-4FEC-98EC-CB03D68523C2}" sibTransId="{53DB29D7-B482-4BC3-8B0D-9C9F952A24D7}"/>
    <dgm:cxn modelId="{E6970D1E-F81F-4813-8522-DDA953617117}" srcId="{67D095DB-2AC4-4FF0-9E6D-DB96201B3CB3}" destId="{3CC9670E-3170-4853-B73F-D25FD424C2A4}" srcOrd="0" destOrd="0" parTransId="{60110EC2-B6F3-421E-B500-BA1C8307CC6E}" sibTransId="{E06294F9-AC09-4A40-820C-7727C4657A93}"/>
    <dgm:cxn modelId="{42CA5023-E8E9-4F4E-8D1D-4BE9E7D98500}" type="presOf" srcId="{3CC9670E-3170-4853-B73F-D25FD424C2A4}" destId="{DF95C07E-17E5-4CB0-8727-2D8B7B603C83}" srcOrd="0" destOrd="0" presId="urn:microsoft.com/office/officeart/2005/8/layout/hList1"/>
    <dgm:cxn modelId="{F2DA8623-D152-44CC-B61D-49DA1B0B3B11}" srcId="{67D095DB-2AC4-4FF0-9E6D-DB96201B3CB3}" destId="{04874295-C71B-48FD-8992-D5C33D0A414F}" srcOrd="6" destOrd="0" parTransId="{5BC8EF63-BC0D-4F54-9446-2A76FD43BF73}" sibTransId="{F2BF0733-B418-44A8-8021-06055EF8F718}"/>
    <dgm:cxn modelId="{C4976326-FD59-44DD-A6C3-8121AD5B6649}" srcId="{67D095DB-2AC4-4FF0-9E6D-DB96201B3CB3}" destId="{03A5F900-960B-4851-97E4-613C3C07E7D2}" srcOrd="3" destOrd="0" parTransId="{5F410E25-3B99-4A0A-A963-F175F59D6A0B}" sibTransId="{3D61AB93-FDA2-4D38-81BB-319AF2BA58FE}"/>
    <dgm:cxn modelId="{DA1FA32A-15E3-4D5E-ACAA-00796E5A2BA5}" srcId="{CDD043DD-A58D-4ECC-8809-EE2F5B9A2F58}" destId="{67D095DB-2AC4-4FF0-9E6D-DB96201B3CB3}" srcOrd="0" destOrd="0" parTransId="{F7117D70-1F69-4C31-8882-9890A5DFC909}" sibTransId="{32C4EC61-4604-4F1F-89A3-2286F8A57859}"/>
    <dgm:cxn modelId="{28E5402B-A995-4533-8792-6D21BDC9D042}" srcId="{452AD01E-C7D8-48BC-9617-7FDBAA7A9634}" destId="{0B4D4F9A-45D0-4437-8865-9FB7DE9CCE65}" srcOrd="0" destOrd="0" parTransId="{73F59365-5E28-4065-A3A5-90CC5B0970FC}" sibTransId="{7ECE895F-C9BB-4421-9F14-A4A9434B8863}"/>
    <dgm:cxn modelId="{5AC30434-A884-44CB-A8D9-A6529F1223CE}" srcId="{452AD01E-C7D8-48BC-9617-7FDBAA7A9634}" destId="{863E71B8-2A5F-42C2-8741-298A3A2B2F3A}" srcOrd="4" destOrd="0" parTransId="{CEC74141-0694-46D4-BF74-4D4AF6B7B8CF}" sibTransId="{F99AAEDE-5F77-4008-9742-A7025EF6263B}"/>
    <dgm:cxn modelId="{376DF934-3BDA-4812-9DFC-17EC850EE196}" type="presOf" srcId="{863E71B8-2A5F-42C2-8741-298A3A2B2F3A}" destId="{0CEAA280-FD5B-4619-9D80-397A63F3BD82}" srcOrd="0" destOrd="4" presId="urn:microsoft.com/office/officeart/2005/8/layout/hList1"/>
    <dgm:cxn modelId="{02AC6B35-3773-44A2-B3CE-FCF3B154B01D}" type="presOf" srcId="{33A42360-B8B4-4C3C-AA11-D578F03CF19F}" destId="{0CEAA280-FD5B-4619-9D80-397A63F3BD82}" srcOrd="0" destOrd="3" presId="urn:microsoft.com/office/officeart/2005/8/layout/hList1"/>
    <dgm:cxn modelId="{B14BB636-557F-464D-B99E-10999D3F9FC4}" type="presOf" srcId="{EE64F6AF-0D55-40D6-B6D8-74FCFA536600}" destId="{DF95C07E-17E5-4CB0-8727-2D8B7B603C83}" srcOrd="0" destOrd="7" presId="urn:microsoft.com/office/officeart/2005/8/layout/hList1"/>
    <dgm:cxn modelId="{AD33F036-86E6-4B5E-8A5B-21C7347291BE}" srcId="{67D095DB-2AC4-4FF0-9E6D-DB96201B3CB3}" destId="{7F837A75-F4A2-489E-853B-683D192C61E4}" srcOrd="4" destOrd="0" parTransId="{6774E660-0DAA-45A7-AC28-01210578ED38}" sibTransId="{F6A6A974-6E45-482D-9E40-5C54A42D935A}"/>
    <dgm:cxn modelId="{812ABE63-94E4-4CC2-8835-0B5F17583EBF}" type="presOf" srcId="{A8FDD9B1-91E3-4561-B7A9-4ED3E16B7018}" destId="{DF95C07E-17E5-4CB0-8727-2D8B7B603C83}" srcOrd="0" destOrd="5" presId="urn:microsoft.com/office/officeart/2005/8/layout/hList1"/>
    <dgm:cxn modelId="{A0184747-E406-4964-A374-5A9CF172E1C4}" type="presOf" srcId="{68D8272E-43DB-413B-86BF-AFF7977D93F8}" destId="{0CEAA280-FD5B-4619-9D80-397A63F3BD82}" srcOrd="0" destOrd="2" presId="urn:microsoft.com/office/officeart/2005/8/layout/hList1"/>
    <dgm:cxn modelId="{5191654B-0CF1-47A5-8091-F2D9EC00C3B7}" type="presOf" srcId="{03A5F900-960B-4851-97E4-613C3C07E7D2}" destId="{DF95C07E-17E5-4CB0-8727-2D8B7B603C83}" srcOrd="0" destOrd="3" presId="urn:microsoft.com/office/officeart/2005/8/layout/hList1"/>
    <dgm:cxn modelId="{FCCC4C6C-B581-4CBB-A242-47266FB4ACDD}" srcId="{67D095DB-2AC4-4FF0-9E6D-DB96201B3CB3}" destId="{660C3E65-6968-4BDF-958F-6055C4118E5D}" srcOrd="8" destOrd="0" parTransId="{1D802354-A039-415E-816E-767BF089D262}" sibTransId="{B8FC0BF8-E584-40CA-93CB-D3C0D0007FC2}"/>
    <dgm:cxn modelId="{26625A50-DDA8-4227-9C73-15577DE2F952}" srcId="{452AD01E-C7D8-48BC-9617-7FDBAA7A9634}" destId="{68D8272E-43DB-413B-86BF-AFF7977D93F8}" srcOrd="2" destOrd="0" parTransId="{A28971DC-3B48-43A9-ACC5-581A2D3D173C}" sibTransId="{8B983457-F08F-499F-8784-D48926196616}"/>
    <dgm:cxn modelId="{38C7F273-F91B-401C-9887-248B96F75A11}" srcId="{67D095DB-2AC4-4FF0-9E6D-DB96201B3CB3}" destId="{B1AC0C2C-182C-4A9B-B0F0-8DBE4DB3EEB6}" srcOrd="1" destOrd="0" parTransId="{43DD3B00-8B65-442F-BC3E-99EEE153682F}" sibTransId="{7F02DE38-2E84-4F9F-B145-B18E6F38E2A2}"/>
    <dgm:cxn modelId="{081A4C7C-8776-4118-922F-894A8265068B}" type="presOf" srcId="{FB4E93CD-A285-45F1-B723-C29EA9F14493}" destId="{0CEAA280-FD5B-4619-9D80-397A63F3BD82}" srcOrd="0" destOrd="1" presId="urn:microsoft.com/office/officeart/2005/8/layout/hList1"/>
    <dgm:cxn modelId="{4B73137E-CF7A-48F4-ACDE-66A0B70E9768}" type="presOf" srcId="{7F837A75-F4A2-489E-853B-683D192C61E4}" destId="{DF95C07E-17E5-4CB0-8727-2D8B7B603C83}" srcOrd="0" destOrd="4" presId="urn:microsoft.com/office/officeart/2005/8/layout/hList1"/>
    <dgm:cxn modelId="{C14E8B82-5513-48BF-AC5C-BE763AF18F67}" type="presOf" srcId="{0B4D4F9A-45D0-4437-8865-9FB7DE9CCE65}" destId="{0CEAA280-FD5B-4619-9D80-397A63F3BD82}" srcOrd="0" destOrd="0" presId="urn:microsoft.com/office/officeart/2005/8/layout/hList1"/>
    <dgm:cxn modelId="{B6968E8C-564D-4D36-B0C4-FF45A2FD9DC0}" srcId="{452AD01E-C7D8-48BC-9617-7FDBAA7A9634}" destId="{88BEA4E5-E1EC-4381-B2E7-B25D766A364E}" srcOrd="6" destOrd="0" parTransId="{2A3C0BDC-79F2-4198-8646-3590120BA9AA}" sibTransId="{D9F13C5D-4A26-4546-A088-5978AD003CA1}"/>
    <dgm:cxn modelId="{3491DA9F-E055-4BAF-8AC1-B468C6134930}" srcId="{452AD01E-C7D8-48BC-9617-7FDBAA7A9634}" destId="{FB4E93CD-A285-45F1-B723-C29EA9F14493}" srcOrd="1" destOrd="0" parTransId="{1C6F9B36-91E8-46C5-AF43-7D6F83FE198F}" sibTransId="{32156C5C-959D-4EE2-83AD-35137523D8D0}"/>
    <dgm:cxn modelId="{090303A1-930A-44ED-8D76-6B955E1B1252}" srcId="{452AD01E-C7D8-48BC-9617-7FDBAA7A9634}" destId="{33A42360-B8B4-4C3C-AA11-D578F03CF19F}" srcOrd="3" destOrd="0" parTransId="{FDCBCE67-5599-47A0-96AD-C9E9654B0322}" sibTransId="{4EFE819D-E372-4A4B-9533-5E9BF9902854}"/>
    <dgm:cxn modelId="{7CF4DDAA-43D5-4D08-954C-940B2D35427D}" type="presOf" srcId="{A2EFF4F5-0897-4741-8E7B-44FEFA175273}" destId="{0CEAA280-FD5B-4619-9D80-397A63F3BD82}" srcOrd="0" destOrd="5" presId="urn:microsoft.com/office/officeart/2005/8/layout/hList1"/>
    <dgm:cxn modelId="{92FF06BD-CE16-4EA9-9E43-1525F07AA078}" srcId="{452AD01E-C7D8-48BC-9617-7FDBAA7A9634}" destId="{A2EFF4F5-0897-4741-8E7B-44FEFA175273}" srcOrd="5" destOrd="0" parTransId="{0736C641-C5EE-4587-A894-D8A2D2EDC08D}" sibTransId="{7134BA8F-7CCF-40A9-907C-817D216DB4C4}"/>
    <dgm:cxn modelId="{E6AC26E5-8F3C-41F3-9834-53433AA9410E}" type="presOf" srcId="{EAAB1357-7728-4CEE-872D-65DC3B277900}" destId="{DF95C07E-17E5-4CB0-8727-2D8B7B603C83}" srcOrd="0" destOrd="2" presId="urn:microsoft.com/office/officeart/2005/8/layout/hList1"/>
    <dgm:cxn modelId="{C72B5BE8-12A5-41C2-966A-4CAA4A901936}" srcId="{67D095DB-2AC4-4FF0-9E6D-DB96201B3CB3}" destId="{EAAB1357-7728-4CEE-872D-65DC3B277900}" srcOrd="2" destOrd="0" parTransId="{14011229-6E3B-4ECD-9D7F-B46D8AA163EB}" sibTransId="{62CE1F22-91FA-4227-AB72-E9908F312CCA}"/>
    <dgm:cxn modelId="{3CCF10F1-4DC6-444E-9A26-555E7DF1F857}" srcId="{67D095DB-2AC4-4FF0-9E6D-DB96201B3CB3}" destId="{EE64F6AF-0D55-40D6-B6D8-74FCFA536600}" srcOrd="7" destOrd="0" parTransId="{AC940108-AC7C-4307-92B5-F8EA83A67C77}" sibTransId="{44129E69-4CFA-4002-95D4-EA4D015C1580}"/>
    <dgm:cxn modelId="{5B532DF2-132B-4FBC-A854-08F2376AA224}" srcId="{67D095DB-2AC4-4FF0-9E6D-DB96201B3CB3}" destId="{A8FDD9B1-91E3-4561-B7A9-4ED3E16B7018}" srcOrd="5" destOrd="0" parTransId="{8F74F134-2218-4079-94EB-2DF8B961B702}" sibTransId="{F1E5967E-5EDF-4556-9EC3-B38925ACFEC2}"/>
    <dgm:cxn modelId="{504C0AF8-0A2D-42E5-99E8-09D3D385EBEC}" type="presOf" srcId="{660C3E65-6968-4BDF-958F-6055C4118E5D}" destId="{DF95C07E-17E5-4CB0-8727-2D8B7B603C83}" srcOrd="0" destOrd="8" presId="urn:microsoft.com/office/officeart/2005/8/layout/hList1"/>
    <dgm:cxn modelId="{F96C74FE-678E-4919-B176-1D19B1D8EC17}" type="presOf" srcId="{452AD01E-C7D8-48BC-9617-7FDBAA7A9634}" destId="{83C16DAB-6B71-42D0-AD75-9860D64C603A}" srcOrd="0" destOrd="0" presId="urn:microsoft.com/office/officeart/2005/8/layout/hList1"/>
    <dgm:cxn modelId="{4D337C42-33B0-4E50-975D-61EBF1D896E9}" type="presParOf" srcId="{016B1EDB-B283-49E7-AC3A-E3ECA6BA5CB7}" destId="{3F299DDE-2530-4E15-8BE4-3885DEC29BBC}" srcOrd="0" destOrd="0" presId="urn:microsoft.com/office/officeart/2005/8/layout/hList1"/>
    <dgm:cxn modelId="{DA2377B1-E1BA-4EDF-8A5A-812AB3E9D7AC}" type="presParOf" srcId="{3F299DDE-2530-4E15-8BE4-3885DEC29BBC}" destId="{FC4D816D-607B-4D32-BC36-315A0295EEE6}" srcOrd="0" destOrd="0" presId="urn:microsoft.com/office/officeart/2005/8/layout/hList1"/>
    <dgm:cxn modelId="{79316A76-926D-44CA-B032-D682E802A3F1}" type="presParOf" srcId="{3F299DDE-2530-4E15-8BE4-3885DEC29BBC}" destId="{DF95C07E-17E5-4CB0-8727-2D8B7B603C83}" srcOrd="1" destOrd="0" presId="urn:microsoft.com/office/officeart/2005/8/layout/hList1"/>
    <dgm:cxn modelId="{E4F7474A-EBDC-4935-9E9B-C655DDBF611D}" type="presParOf" srcId="{016B1EDB-B283-49E7-AC3A-E3ECA6BA5CB7}" destId="{5BA75DB5-9EC2-4032-AF83-680164FFB3EB}" srcOrd="1" destOrd="0" presId="urn:microsoft.com/office/officeart/2005/8/layout/hList1"/>
    <dgm:cxn modelId="{CFA5466B-A0BE-427D-8B36-1ACB95997562}" type="presParOf" srcId="{016B1EDB-B283-49E7-AC3A-E3ECA6BA5CB7}" destId="{EFDF5473-B272-47DB-92B8-6F3AD60E009B}" srcOrd="2" destOrd="0" presId="urn:microsoft.com/office/officeart/2005/8/layout/hList1"/>
    <dgm:cxn modelId="{E257DCA8-0231-4C42-BD98-B8FD5D4BE757}" type="presParOf" srcId="{EFDF5473-B272-47DB-92B8-6F3AD60E009B}" destId="{83C16DAB-6B71-42D0-AD75-9860D64C603A}" srcOrd="0" destOrd="0" presId="urn:microsoft.com/office/officeart/2005/8/layout/hList1"/>
    <dgm:cxn modelId="{55626510-90CC-4279-A057-ED772544C690}" type="presParOf" srcId="{EFDF5473-B272-47DB-92B8-6F3AD60E009B}" destId="{0CEAA280-FD5B-4619-9D80-397A63F3BD82}"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250109-A999-44EE-B68E-0124A8EC49F3}" type="doc">
      <dgm:prSet loTypeId="urn:microsoft.com/office/officeart/2005/8/layout/hProcess10" loCatId="picture" qsTypeId="urn:microsoft.com/office/officeart/2005/8/quickstyle/simple1" qsCatId="simple" csTypeId="urn:microsoft.com/office/officeart/2005/8/colors/colorful2" csCatId="colorful" phldr="1"/>
      <dgm:spPr/>
      <dgm:t>
        <a:bodyPr/>
        <a:lstStyle/>
        <a:p>
          <a:endParaRPr lang="en-US"/>
        </a:p>
      </dgm:t>
    </dgm:pt>
    <dgm:pt modelId="{0BF97B29-50DE-4A40-B82C-A128CE8092D1}">
      <dgm:prSet phldrT="[Text]" custT="1"/>
      <dgm:spPr>
        <a:solidFill>
          <a:srgbClr val="FFD403"/>
        </a:solidFill>
      </dgm:spPr>
      <dgm:t>
        <a:bodyPr/>
        <a:lstStyle/>
        <a:p>
          <a:r>
            <a:rPr lang="en-US" altLang="ko-KR" sz="1600" b="1" dirty="0">
              <a:solidFill>
                <a:schemeClr val="tx1"/>
              </a:solidFill>
              <a:latin typeface="Amalia" panose="020B0504020203020204" pitchFamily="34" charset="0"/>
              <a:cs typeface="Arial" pitchFamily="34" charset="0"/>
            </a:rPr>
            <a:t>Informa</a:t>
          </a:r>
          <a:r>
            <a:rPr lang="ro-RO" altLang="ko-KR" sz="1600" b="1" dirty="0">
              <a:solidFill>
                <a:schemeClr val="tx1"/>
              </a:solidFill>
              <a:latin typeface="Amalia" panose="020B0504020203020204" pitchFamily="34" charset="0"/>
              <a:cs typeface="Arial" pitchFamily="34" charset="0"/>
            </a:rPr>
            <a:t>ț</a:t>
          </a:r>
          <a:r>
            <a:rPr lang="en-US" altLang="ko-KR" sz="1600" b="1" dirty="0">
              <a:solidFill>
                <a:schemeClr val="tx1"/>
              </a:solidFill>
              <a:latin typeface="Amalia" panose="020B0504020203020204" pitchFamily="34" charset="0"/>
              <a:cs typeface="Arial" pitchFamily="34" charset="0"/>
            </a:rPr>
            <a:t>ii din pia</a:t>
          </a:r>
          <a:r>
            <a:rPr lang="ro-RO" altLang="ko-KR" sz="1600" b="1" dirty="0" err="1">
              <a:solidFill>
                <a:schemeClr val="tx1"/>
              </a:solidFill>
              <a:latin typeface="Amalia" panose="020B0504020203020204" pitchFamily="34" charset="0"/>
              <a:cs typeface="Arial" pitchFamily="34" charset="0"/>
            </a:rPr>
            <a:t>ță</a:t>
          </a:r>
          <a:endParaRPr lang="en-US" sz="1600" b="1" dirty="0">
            <a:solidFill>
              <a:schemeClr val="tx1"/>
            </a:solidFill>
          </a:endParaRPr>
        </a:p>
      </dgm:t>
    </dgm:pt>
    <dgm:pt modelId="{A6252844-C8C4-4F35-8379-1DA237D8A7A8}" type="parTrans" cxnId="{D5095964-5C5E-4AD1-9FAB-3BEEA1E77DDC}">
      <dgm:prSet/>
      <dgm:spPr/>
      <dgm:t>
        <a:bodyPr/>
        <a:lstStyle/>
        <a:p>
          <a:endParaRPr lang="en-US"/>
        </a:p>
      </dgm:t>
    </dgm:pt>
    <dgm:pt modelId="{19BE3009-7CE2-40ED-AD56-A558E9C59904}" type="sibTrans" cxnId="{D5095964-5C5E-4AD1-9FAB-3BEEA1E77DDC}">
      <dgm:prSet/>
      <dgm:spPr/>
      <dgm:t>
        <a:bodyPr/>
        <a:lstStyle/>
        <a:p>
          <a:endParaRPr lang="en-US"/>
        </a:p>
      </dgm:t>
    </dgm:pt>
    <dgm:pt modelId="{9A6CDE47-1E4F-4F6C-B8D1-FB8BED1A2AF4}">
      <dgm:prSet phldrT="[Text]" custT="1"/>
      <dgm:spPr>
        <a:solidFill>
          <a:srgbClr val="FFD403"/>
        </a:solidFill>
      </dgm:spPr>
      <dgm:t>
        <a:bodyPr/>
        <a:lstStyle/>
        <a:p>
          <a:r>
            <a:rPr lang="en-US" altLang="ko-KR" sz="1600" b="1" dirty="0" err="1">
              <a:solidFill>
                <a:schemeClr val="tx1"/>
              </a:solidFill>
              <a:latin typeface="Amalia" panose="020B0504020203020204" pitchFamily="34" charset="0"/>
              <a:cs typeface="Arial" pitchFamily="34" charset="0"/>
            </a:rPr>
            <a:t>Situa</a:t>
          </a:r>
          <a:r>
            <a:rPr lang="ro-RO" altLang="ko-KR" sz="1600" b="1" dirty="0">
              <a:solidFill>
                <a:schemeClr val="tx1"/>
              </a:solidFill>
              <a:latin typeface="Amalia" panose="020B0504020203020204" pitchFamily="34" charset="0"/>
              <a:cs typeface="Arial" pitchFamily="34" charset="0"/>
            </a:rPr>
            <a:t>ț</a:t>
          </a:r>
          <a:r>
            <a:rPr lang="en-US" altLang="ko-KR" sz="1600" b="1" dirty="0">
              <a:solidFill>
                <a:schemeClr val="tx1"/>
              </a:solidFill>
              <a:latin typeface="Amalia" panose="020B0504020203020204" pitchFamily="34" charset="0"/>
              <a:cs typeface="Arial" pitchFamily="34" charset="0"/>
            </a:rPr>
            <a:t>ii </a:t>
          </a:r>
          <a:r>
            <a:rPr lang="en-US" altLang="ko-KR" sz="1600" b="1" dirty="0" err="1">
              <a:solidFill>
                <a:schemeClr val="tx1"/>
              </a:solidFill>
              <a:latin typeface="Amalia" panose="020B0504020203020204" pitchFamily="34" charset="0"/>
              <a:cs typeface="Arial" pitchFamily="34" charset="0"/>
            </a:rPr>
            <a:t>financiare</a:t>
          </a:r>
          <a:endParaRPr lang="en-US" sz="1600" b="1" dirty="0">
            <a:solidFill>
              <a:schemeClr val="tx1"/>
            </a:solidFill>
          </a:endParaRPr>
        </a:p>
      </dgm:t>
    </dgm:pt>
    <dgm:pt modelId="{049CA720-C50C-45F7-A547-265EB417D95E}" type="parTrans" cxnId="{21E9A374-9B27-47A0-B833-8EE62E71A2AE}">
      <dgm:prSet/>
      <dgm:spPr/>
      <dgm:t>
        <a:bodyPr/>
        <a:lstStyle/>
        <a:p>
          <a:endParaRPr lang="en-US"/>
        </a:p>
      </dgm:t>
    </dgm:pt>
    <dgm:pt modelId="{68B45E65-2F01-4C0B-B7CA-62A9642E17E4}" type="sibTrans" cxnId="{21E9A374-9B27-47A0-B833-8EE62E71A2AE}">
      <dgm:prSet/>
      <dgm:spPr/>
      <dgm:t>
        <a:bodyPr/>
        <a:lstStyle/>
        <a:p>
          <a:endParaRPr lang="en-US"/>
        </a:p>
      </dgm:t>
    </dgm:pt>
    <dgm:pt modelId="{56DD226A-9210-43CD-857F-E7334533E895}">
      <dgm:prSet custT="1"/>
      <dgm:spPr>
        <a:solidFill>
          <a:srgbClr val="FFD403"/>
        </a:solidFill>
      </dgm:spPr>
      <dgm:t>
        <a:bodyPr/>
        <a:lstStyle/>
        <a:p>
          <a:r>
            <a:rPr lang="en-US" altLang="ko-KR" sz="1600" b="1" dirty="0" err="1">
              <a:solidFill>
                <a:schemeClr val="tx1"/>
              </a:solidFill>
              <a:latin typeface="Amalia" panose="020B0504020203020204" pitchFamily="34" charset="0"/>
              <a:cs typeface="Arial" pitchFamily="34" charset="0"/>
            </a:rPr>
            <a:t>Compara</a:t>
          </a:r>
          <a:r>
            <a:rPr lang="ro-RO" altLang="ko-KR" sz="1600" b="1" dirty="0">
              <a:solidFill>
                <a:schemeClr val="tx1"/>
              </a:solidFill>
              <a:latin typeface="Amalia" panose="020B0504020203020204" pitchFamily="34" charset="0"/>
              <a:cs typeface="Arial" pitchFamily="34" charset="0"/>
            </a:rPr>
            <a:t>ț</a:t>
          </a:r>
          <a:r>
            <a:rPr lang="en-US" altLang="ko-KR" sz="1600" b="1" dirty="0" err="1">
              <a:solidFill>
                <a:schemeClr val="tx1"/>
              </a:solidFill>
              <a:latin typeface="Amalia" panose="020B0504020203020204" pitchFamily="34" charset="0"/>
              <a:cs typeface="Arial" pitchFamily="34" charset="0"/>
            </a:rPr>
            <a:t>ia</a:t>
          </a:r>
          <a:r>
            <a:rPr lang="en-US" altLang="ko-KR" sz="1600" b="1" dirty="0">
              <a:solidFill>
                <a:schemeClr val="tx1"/>
              </a:solidFill>
              <a:latin typeface="Amalia" panose="020B0504020203020204" pitchFamily="34" charset="0"/>
              <a:cs typeface="Arial" pitchFamily="34" charset="0"/>
            </a:rPr>
            <a:t> cu </a:t>
          </a:r>
          <a:r>
            <a:rPr lang="en-US" altLang="ko-KR" sz="1600" b="1" dirty="0" err="1">
              <a:solidFill>
                <a:schemeClr val="tx1"/>
              </a:solidFill>
              <a:latin typeface="Amalia" panose="020B0504020203020204" pitchFamily="34" charset="0"/>
              <a:cs typeface="Arial" pitchFamily="34" charset="0"/>
            </a:rPr>
            <a:t>concuren</a:t>
          </a:r>
          <a:r>
            <a:rPr lang="ro-RO" altLang="ko-KR" sz="1600" b="1" dirty="0">
              <a:solidFill>
                <a:schemeClr val="tx1"/>
              </a:solidFill>
              <a:latin typeface="Amalia" panose="020B0504020203020204" pitchFamily="34" charset="0"/>
              <a:cs typeface="Arial" pitchFamily="34" charset="0"/>
            </a:rPr>
            <a:t>ț</a:t>
          </a:r>
          <a:r>
            <a:rPr lang="en-US" altLang="ko-KR" sz="1600" b="1" dirty="0">
              <a:solidFill>
                <a:schemeClr val="tx1"/>
              </a:solidFill>
              <a:latin typeface="Amalia" panose="020B0504020203020204" pitchFamily="34" charset="0"/>
              <a:cs typeface="Arial" pitchFamily="34" charset="0"/>
            </a:rPr>
            <a:t>a</a:t>
          </a:r>
          <a:endParaRPr lang="ro-RO" altLang="ko-KR" sz="1600" b="1" dirty="0">
            <a:solidFill>
              <a:schemeClr val="tx1"/>
            </a:solidFill>
            <a:latin typeface="Amalia" panose="020B0504020203020204" pitchFamily="34" charset="0"/>
            <a:cs typeface="Arial" pitchFamily="34" charset="0"/>
          </a:endParaRPr>
        </a:p>
      </dgm:t>
    </dgm:pt>
    <dgm:pt modelId="{3A3802C2-76F8-472B-9567-C02D9AEE2246}" type="sibTrans" cxnId="{E08D2D44-6074-4842-85CF-17CF45FFC922}">
      <dgm:prSet/>
      <dgm:spPr/>
      <dgm:t>
        <a:bodyPr/>
        <a:lstStyle/>
        <a:p>
          <a:endParaRPr lang="en-US"/>
        </a:p>
      </dgm:t>
    </dgm:pt>
    <dgm:pt modelId="{7816B240-8B72-43E0-9187-AD7A389D938E}" type="parTrans" cxnId="{E08D2D44-6074-4842-85CF-17CF45FFC922}">
      <dgm:prSet/>
      <dgm:spPr/>
      <dgm:t>
        <a:bodyPr/>
        <a:lstStyle/>
        <a:p>
          <a:endParaRPr lang="en-US"/>
        </a:p>
      </dgm:t>
    </dgm:pt>
    <dgm:pt modelId="{BCA242A8-F85A-4E12-9FE5-654A615022C3}">
      <dgm:prSet custT="1"/>
      <dgm:spPr>
        <a:solidFill>
          <a:srgbClr val="FFD403"/>
        </a:solidFill>
      </dgm:spPr>
      <dgm:t>
        <a:bodyPr/>
        <a:lstStyle/>
        <a:p>
          <a:r>
            <a:rPr lang="ro-RO" sz="1600" b="1" dirty="0">
              <a:solidFill>
                <a:schemeClr val="tx1"/>
              </a:solidFill>
              <a:latin typeface="Amalia" panose="020B0504020203020204" pitchFamily="34" charset="0"/>
            </a:rPr>
            <a:t>Relația cu partenerii principali</a:t>
          </a:r>
          <a:endParaRPr lang="en-US" sz="1600" b="1" dirty="0">
            <a:solidFill>
              <a:schemeClr val="tx1"/>
            </a:solidFill>
            <a:latin typeface="Amalia" panose="020B0504020203020204" pitchFamily="34" charset="0"/>
          </a:endParaRPr>
        </a:p>
      </dgm:t>
    </dgm:pt>
    <dgm:pt modelId="{C24761B1-95A5-4F91-8367-BDF4C1983B22}" type="parTrans" cxnId="{346CDBD3-6DF6-4C56-A8FA-CD2BF4E26F67}">
      <dgm:prSet/>
      <dgm:spPr/>
      <dgm:t>
        <a:bodyPr/>
        <a:lstStyle/>
        <a:p>
          <a:endParaRPr lang="en-US"/>
        </a:p>
      </dgm:t>
    </dgm:pt>
    <dgm:pt modelId="{CBBC5F36-5EC3-46F5-B6EF-310ED799A7D2}" type="sibTrans" cxnId="{346CDBD3-6DF6-4C56-A8FA-CD2BF4E26F67}">
      <dgm:prSet/>
      <dgm:spPr/>
      <dgm:t>
        <a:bodyPr/>
        <a:lstStyle/>
        <a:p>
          <a:endParaRPr lang="en-US"/>
        </a:p>
      </dgm:t>
    </dgm:pt>
    <dgm:pt modelId="{C0F14C55-D49A-463E-A1BC-624EDA625024}">
      <dgm:prSet custT="1"/>
      <dgm:spPr>
        <a:solidFill>
          <a:srgbClr val="FFD403"/>
        </a:solidFill>
      </dgm:spPr>
      <dgm:t>
        <a:bodyPr/>
        <a:lstStyle/>
        <a:p>
          <a:r>
            <a:rPr lang="ro-RO" sz="1600" b="1" dirty="0">
              <a:solidFill>
                <a:schemeClr val="tx1"/>
              </a:solidFill>
              <a:latin typeface="Amalia" panose="020B0504020203020204" pitchFamily="34" charset="0"/>
            </a:rPr>
            <a:t>Garanțiile</a:t>
          </a:r>
          <a:endParaRPr lang="en-US" sz="1600" b="1" dirty="0">
            <a:solidFill>
              <a:schemeClr val="tx1"/>
            </a:solidFill>
            <a:latin typeface="Amalia" panose="020B0504020203020204" pitchFamily="34" charset="0"/>
          </a:endParaRPr>
        </a:p>
      </dgm:t>
    </dgm:pt>
    <dgm:pt modelId="{EBF507EF-B3F8-4919-9EF2-4733D8FA4C43}" type="parTrans" cxnId="{5F73134C-31DE-4F19-A01E-8BC9BD83816A}">
      <dgm:prSet/>
      <dgm:spPr/>
      <dgm:t>
        <a:bodyPr/>
        <a:lstStyle/>
        <a:p>
          <a:endParaRPr lang="en-US"/>
        </a:p>
      </dgm:t>
    </dgm:pt>
    <dgm:pt modelId="{77CBC590-5EF5-4724-91AB-B241F29EAA25}" type="sibTrans" cxnId="{5F73134C-31DE-4F19-A01E-8BC9BD83816A}">
      <dgm:prSet/>
      <dgm:spPr/>
      <dgm:t>
        <a:bodyPr/>
        <a:lstStyle/>
        <a:p>
          <a:endParaRPr lang="en-US"/>
        </a:p>
      </dgm:t>
    </dgm:pt>
    <dgm:pt modelId="{ED4DC1D8-D125-481D-BC42-E988CB95A5ED}" type="pres">
      <dgm:prSet presAssocID="{03250109-A999-44EE-B68E-0124A8EC49F3}" presName="Name0" presStyleCnt="0">
        <dgm:presLayoutVars>
          <dgm:dir/>
          <dgm:resizeHandles val="exact"/>
        </dgm:presLayoutVars>
      </dgm:prSet>
      <dgm:spPr/>
    </dgm:pt>
    <dgm:pt modelId="{BFE08C5B-97C3-4A54-BE4E-3EFC59FD26ED}" type="pres">
      <dgm:prSet presAssocID="{9A6CDE47-1E4F-4F6C-B8D1-FB8BED1A2AF4}" presName="composite" presStyleCnt="0"/>
      <dgm:spPr/>
    </dgm:pt>
    <dgm:pt modelId="{DDE67D44-B79C-4AE9-B81C-742D8A18F097}" type="pres">
      <dgm:prSet presAssocID="{9A6CDE47-1E4F-4F6C-B8D1-FB8BED1A2AF4}" presName="imagSh" presStyleLbl="bgImgPlac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oins outline"/>
        </a:ext>
      </dgm:extLst>
    </dgm:pt>
    <dgm:pt modelId="{81C6B173-4327-4677-83F4-93F4CC9508E0}" type="pres">
      <dgm:prSet presAssocID="{9A6CDE47-1E4F-4F6C-B8D1-FB8BED1A2AF4}" presName="txNode" presStyleLbl="node1" presStyleIdx="0" presStyleCnt="5">
        <dgm:presLayoutVars>
          <dgm:bulletEnabled val="1"/>
        </dgm:presLayoutVars>
      </dgm:prSet>
      <dgm:spPr/>
    </dgm:pt>
    <dgm:pt modelId="{C0A2CECC-54F6-4B6E-91FB-13DCAA279985}" type="pres">
      <dgm:prSet presAssocID="{68B45E65-2F01-4C0B-B7CA-62A9642E17E4}" presName="sibTrans" presStyleLbl="sibTrans2D1" presStyleIdx="0" presStyleCnt="4"/>
      <dgm:spPr/>
    </dgm:pt>
    <dgm:pt modelId="{3F61D550-19D8-4C99-AB89-2AC89681B799}" type="pres">
      <dgm:prSet presAssocID="{68B45E65-2F01-4C0B-B7CA-62A9642E17E4}" presName="connTx" presStyleLbl="sibTrans2D1" presStyleIdx="0" presStyleCnt="4"/>
      <dgm:spPr/>
    </dgm:pt>
    <dgm:pt modelId="{E094717F-F66E-4D47-ADE8-B3A182EB3960}" type="pres">
      <dgm:prSet presAssocID="{0BF97B29-50DE-4A40-B82C-A128CE8092D1}" presName="composite" presStyleCnt="0"/>
      <dgm:spPr/>
    </dgm:pt>
    <dgm:pt modelId="{CB7567AB-37A9-40CC-A959-EAAAEDBD90A0}" type="pres">
      <dgm:prSet presAssocID="{0BF97B29-50DE-4A40-B82C-A128CE8092D1}" presName="imagSh" presStyleLbl="bgImgPlac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Information outline"/>
        </a:ext>
      </dgm:extLst>
    </dgm:pt>
    <dgm:pt modelId="{9D93474D-6179-4025-A527-70B0A8074864}" type="pres">
      <dgm:prSet presAssocID="{0BF97B29-50DE-4A40-B82C-A128CE8092D1}" presName="txNode" presStyleLbl="node1" presStyleIdx="1" presStyleCnt="5">
        <dgm:presLayoutVars>
          <dgm:bulletEnabled val="1"/>
        </dgm:presLayoutVars>
      </dgm:prSet>
      <dgm:spPr/>
    </dgm:pt>
    <dgm:pt modelId="{1174A650-B4E8-46BA-B514-DA8F00F4E13A}" type="pres">
      <dgm:prSet presAssocID="{19BE3009-7CE2-40ED-AD56-A558E9C59904}" presName="sibTrans" presStyleLbl="sibTrans2D1" presStyleIdx="1" presStyleCnt="4"/>
      <dgm:spPr/>
    </dgm:pt>
    <dgm:pt modelId="{8D6F9E42-2FE6-4A6D-BF1D-A01294C6705B}" type="pres">
      <dgm:prSet presAssocID="{19BE3009-7CE2-40ED-AD56-A558E9C59904}" presName="connTx" presStyleLbl="sibTrans2D1" presStyleIdx="1" presStyleCnt="4"/>
      <dgm:spPr/>
    </dgm:pt>
    <dgm:pt modelId="{91F76A0A-260A-49D0-8A9D-C74AC581B373}" type="pres">
      <dgm:prSet presAssocID="{56DD226A-9210-43CD-857F-E7334533E895}" presName="composite" presStyleCnt="0"/>
      <dgm:spPr/>
    </dgm:pt>
    <dgm:pt modelId="{FDF8F7D1-2FD3-4D57-88DC-156FBD6B6B71}" type="pres">
      <dgm:prSet presAssocID="{56DD226A-9210-43CD-857F-E7334533E895}" presName="imagSh" presStyleLbl="bgImgPlac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Target Audience outline"/>
        </a:ext>
      </dgm:extLst>
    </dgm:pt>
    <dgm:pt modelId="{D755D13F-9EDE-4F10-A61F-DC8AE76B3594}" type="pres">
      <dgm:prSet presAssocID="{56DD226A-9210-43CD-857F-E7334533E895}" presName="txNode" presStyleLbl="node1" presStyleIdx="2" presStyleCnt="5">
        <dgm:presLayoutVars>
          <dgm:bulletEnabled val="1"/>
        </dgm:presLayoutVars>
      </dgm:prSet>
      <dgm:spPr/>
    </dgm:pt>
    <dgm:pt modelId="{0F7A5F58-4EC0-4B3D-B22B-8805C5DD083F}" type="pres">
      <dgm:prSet presAssocID="{3A3802C2-76F8-472B-9567-C02D9AEE2246}" presName="sibTrans" presStyleLbl="sibTrans2D1" presStyleIdx="2" presStyleCnt="4"/>
      <dgm:spPr/>
    </dgm:pt>
    <dgm:pt modelId="{89B30C00-CEF3-44D8-93C1-358ADED9EB98}" type="pres">
      <dgm:prSet presAssocID="{3A3802C2-76F8-472B-9567-C02D9AEE2246}" presName="connTx" presStyleLbl="sibTrans2D1" presStyleIdx="2" presStyleCnt="4"/>
      <dgm:spPr/>
    </dgm:pt>
    <dgm:pt modelId="{0D70CBA4-B90F-428E-86D5-D066EC43181E}" type="pres">
      <dgm:prSet presAssocID="{BCA242A8-F85A-4E12-9FE5-654A615022C3}" presName="composite" presStyleCnt="0"/>
      <dgm:spPr/>
    </dgm:pt>
    <dgm:pt modelId="{B7A26F1E-2CBE-4B8D-A482-0B2D6AFDB16B}" type="pres">
      <dgm:prSet presAssocID="{BCA242A8-F85A-4E12-9FE5-654A615022C3}" presName="imagSh" presStyleLbl="bgImgPlac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Handshake outline"/>
        </a:ext>
      </dgm:extLst>
    </dgm:pt>
    <dgm:pt modelId="{2C0E7194-D729-4756-A48F-88979D7F7D77}" type="pres">
      <dgm:prSet presAssocID="{BCA242A8-F85A-4E12-9FE5-654A615022C3}" presName="txNode" presStyleLbl="node1" presStyleIdx="3" presStyleCnt="5">
        <dgm:presLayoutVars>
          <dgm:bulletEnabled val="1"/>
        </dgm:presLayoutVars>
      </dgm:prSet>
      <dgm:spPr/>
    </dgm:pt>
    <dgm:pt modelId="{69B57BE4-6AB1-4FB5-A33E-2AF54FF50D4E}" type="pres">
      <dgm:prSet presAssocID="{CBBC5F36-5EC3-46F5-B6EF-310ED799A7D2}" presName="sibTrans" presStyleLbl="sibTrans2D1" presStyleIdx="3" presStyleCnt="4"/>
      <dgm:spPr/>
    </dgm:pt>
    <dgm:pt modelId="{60F38D47-D797-4D13-8E16-1CC7200CE2F6}" type="pres">
      <dgm:prSet presAssocID="{CBBC5F36-5EC3-46F5-B6EF-310ED799A7D2}" presName="connTx" presStyleLbl="sibTrans2D1" presStyleIdx="3" presStyleCnt="4"/>
      <dgm:spPr/>
    </dgm:pt>
    <dgm:pt modelId="{508A0EED-B05D-414A-8D4F-5A2AF9DB8CF4}" type="pres">
      <dgm:prSet presAssocID="{C0F14C55-D49A-463E-A1BC-624EDA625024}" presName="composite" presStyleCnt="0"/>
      <dgm:spPr/>
    </dgm:pt>
    <dgm:pt modelId="{D6921B3B-05A8-4A9F-ADA8-9C23E7C949DA}" type="pres">
      <dgm:prSet presAssocID="{C0F14C55-D49A-463E-A1BC-624EDA625024}" presName="imagSh" presStyleLbl="bgImgPlac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Clipboard outline"/>
        </a:ext>
      </dgm:extLst>
    </dgm:pt>
    <dgm:pt modelId="{9503DBA5-5E34-4664-B693-286C48F2E47C}" type="pres">
      <dgm:prSet presAssocID="{C0F14C55-D49A-463E-A1BC-624EDA625024}" presName="txNode" presStyleLbl="node1" presStyleIdx="4" presStyleCnt="5">
        <dgm:presLayoutVars>
          <dgm:bulletEnabled val="1"/>
        </dgm:presLayoutVars>
      </dgm:prSet>
      <dgm:spPr/>
    </dgm:pt>
  </dgm:ptLst>
  <dgm:cxnLst>
    <dgm:cxn modelId="{15A79010-D2EB-47F4-B87C-C820F513847A}" type="presOf" srcId="{56DD226A-9210-43CD-857F-E7334533E895}" destId="{D755D13F-9EDE-4F10-A61F-DC8AE76B3594}" srcOrd="0" destOrd="0" presId="urn:microsoft.com/office/officeart/2005/8/layout/hProcess10"/>
    <dgm:cxn modelId="{77B75113-D8FC-43CA-B912-637C454BE216}" type="presOf" srcId="{3A3802C2-76F8-472B-9567-C02D9AEE2246}" destId="{89B30C00-CEF3-44D8-93C1-358ADED9EB98}" srcOrd="1" destOrd="0" presId="urn:microsoft.com/office/officeart/2005/8/layout/hProcess10"/>
    <dgm:cxn modelId="{45FA535C-6049-43E4-BB63-B293A00A8D8D}" type="presOf" srcId="{CBBC5F36-5EC3-46F5-B6EF-310ED799A7D2}" destId="{60F38D47-D797-4D13-8E16-1CC7200CE2F6}" srcOrd="1" destOrd="0" presId="urn:microsoft.com/office/officeart/2005/8/layout/hProcess10"/>
    <dgm:cxn modelId="{E08D2D44-6074-4842-85CF-17CF45FFC922}" srcId="{03250109-A999-44EE-B68E-0124A8EC49F3}" destId="{56DD226A-9210-43CD-857F-E7334533E895}" srcOrd="2" destOrd="0" parTransId="{7816B240-8B72-43E0-9187-AD7A389D938E}" sibTransId="{3A3802C2-76F8-472B-9567-C02D9AEE2246}"/>
    <dgm:cxn modelId="{D5095964-5C5E-4AD1-9FAB-3BEEA1E77DDC}" srcId="{03250109-A999-44EE-B68E-0124A8EC49F3}" destId="{0BF97B29-50DE-4A40-B82C-A128CE8092D1}" srcOrd="1" destOrd="0" parTransId="{A6252844-C8C4-4F35-8379-1DA237D8A7A8}" sibTransId="{19BE3009-7CE2-40ED-AD56-A558E9C59904}"/>
    <dgm:cxn modelId="{18089A67-D119-4D81-ACA3-0359D5411C28}" type="presOf" srcId="{3A3802C2-76F8-472B-9567-C02D9AEE2246}" destId="{0F7A5F58-4EC0-4B3D-B22B-8805C5DD083F}" srcOrd="0" destOrd="0" presId="urn:microsoft.com/office/officeart/2005/8/layout/hProcess10"/>
    <dgm:cxn modelId="{029CCE6B-AAE1-445D-BA5F-2D7D29605A49}" type="presOf" srcId="{9A6CDE47-1E4F-4F6C-B8D1-FB8BED1A2AF4}" destId="{81C6B173-4327-4677-83F4-93F4CC9508E0}" srcOrd="0" destOrd="0" presId="urn:microsoft.com/office/officeart/2005/8/layout/hProcess10"/>
    <dgm:cxn modelId="{5F73134C-31DE-4F19-A01E-8BC9BD83816A}" srcId="{03250109-A999-44EE-B68E-0124A8EC49F3}" destId="{C0F14C55-D49A-463E-A1BC-624EDA625024}" srcOrd="4" destOrd="0" parTransId="{EBF507EF-B3F8-4919-9EF2-4733D8FA4C43}" sibTransId="{77CBC590-5EF5-4724-91AB-B241F29EAA25}"/>
    <dgm:cxn modelId="{4E9AF06E-0DB7-4919-BED1-C8C7E3ED2DF1}" type="presOf" srcId="{C0F14C55-D49A-463E-A1BC-624EDA625024}" destId="{9503DBA5-5E34-4664-B693-286C48F2E47C}" srcOrd="0" destOrd="0" presId="urn:microsoft.com/office/officeart/2005/8/layout/hProcess10"/>
    <dgm:cxn modelId="{21E9A374-9B27-47A0-B833-8EE62E71A2AE}" srcId="{03250109-A999-44EE-B68E-0124A8EC49F3}" destId="{9A6CDE47-1E4F-4F6C-B8D1-FB8BED1A2AF4}" srcOrd="0" destOrd="0" parTransId="{049CA720-C50C-45F7-A547-265EB417D95E}" sibTransId="{68B45E65-2F01-4C0B-B7CA-62A9642E17E4}"/>
    <dgm:cxn modelId="{46663076-BEB2-40BA-93F5-435ED758C518}" type="presOf" srcId="{68B45E65-2F01-4C0B-B7CA-62A9642E17E4}" destId="{C0A2CECC-54F6-4B6E-91FB-13DCAA279985}" srcOrd="0" destOrd="0" presId="urn:microsoft.com/office/officeart/2005/8/layout/hProcess10"/>
    <dgm:cxn modelId="{820BB858-0DAF-4453-BA97-F4946AFBFBE9}" type="presOf" srcId="{19BE3009-7CE2-40ED-AD56-A558E9C59904}" destId="{8D6F9E42-2FE6-4A6D-BF1D-A01294C6705B}" srcOrd="1" destOrd="0" presId="urn:microsoft.com/office/officeart/2005/8/layout/hProcess10"/>
    <dgm:cxn modelId="{935FE079-1651-475B-A21E-ED50DD284E7B}" type="presOf" srcId="{68B45E65-2F01-4C0B-B7CA-62A9642E17E4}" destId="{3F61D550-19D8-4C99-AB89-2AC89681B799}" srcOrd="1" destOrd="0" presId="urn:microsoft.com/office/officeart/2005/8/layout/hProcess10"/>
    <dgm:cxn modelId="{E7BD7CC3-9A82-4A51-8E5F-7B83D77EF2EC}" type="presOf" srcId="{0BF97B29-50DE-4A40-B82C-A128CE8092D1}" destId="{9D93474D-6179-4025-A527-70B0A8074864}" srcOrd="0" destOrd="0" presId="urn:microsoft.com/office/officeart/2005/8/layout/hProcess10"/>
    <dgm:cxn modelId="{DF261ECB-3BB0-4663-B25E-DA3CECCB352A}" type="presOf" srcId="{03250109-A999-44EE-B68E-0124A8EC49F3}" destId="{ED4DC1D8-D125-481D-BC42-E988CB95A5ED}" srcOrd="0" destOrd="0" presId="urn:microsoft.com/office/officeart/2005/8/layout/hProcess10"/>
    <dgm:cxn modelId="{346CDBD3-6DF6-4C56-A8FA-CD2BF4E26F67}" srcId="{03250109-A999-44EE-B68E-0124A8EC49F3}" destId="{BCA242A8-F85A-4E12-9FE5-654A615022C3}" srcOrd="3" destOrd="0" parTransId="{C24761B1-95A5-4F91-8367-BDF4C1983B22}" sibTransId="{CBBC5F36-5EC3-46F5-B6EF-310ED799A7D2}"/>
    <dgm:cxn modelId="{67152FD9-2597-4EEB-8E12-813B86D62D63}" type="presOf" srcId="{BCA242A8-F85A-4E12-9FE5-654A615022C3}" destId="{2C0E7194-D729-4756-A48F-88979D7F7D77}" srcOrd="0" destOrd="0" presId="urn:microsoft.com/office/officeart/2005/8/layout/hProcess10"/>
    <dgm:cxn modelId="{EA1CEEEE-5D44-4C33-A8D8-025E6911AE3A}" type="presOf" srcId="{CBBC5F36-5EC3-46F5-B6EF-310ED799A7D2}" destId="{69B57BE4-6AB1-4FB5-A33E-2AF54FF50D4E}" srcOrd="0" destOrd="0" presId="urn:microsoft.com/office/officeart/2005/8/layout/hProcess10"/>
    <dgm:cxn modelId="{AAB9D5F7-7B05-496C-878D-3EEB1064DA47}" type="presOf" srcId="{19BE3009-7CE2-40ED-AD56-A558E9C59904}" destId="{1174A650-B4E8-46BA-B514-DA8F00F4E13A}" srcOrd="0" destOrd="0" presId="urn:microsoft.com/office/officeart/2005/8/layout/hProcess10"/>
    <dgm:cxn modelId="{07CECDE8-6B07-4609-9D36-1027B50543FC}" type="presParOf" srcId="{ED4DC1D8-D125-481D-BC42-E988CB95A5ED}" destId="{BFE08C5B-97C3-4A54-BE4E-3EFC59FD26ED}" srcOrd="0" destOrd="0" presId="urn:microsoft.com/office/officeart/2005/8/layout/hProcess10"/>
    <dgm:cxn modelId="{64FCAB6B-3094-47C5-91E0-7C8722AF5341}" type="presParOf" srcId="{BFE08C5B-97C3-4A54-BE4E-3EFC59FD26ED}" destId="{DDE67D44-B79C-4AE9-B81C-742D8A18F097}" srcOrd="0" destOrd="0" presId="urn:microsoft.com/office/officeart/2005/8/layout/hProcess10"/>
    <dgm:cxn modelId="{379282E1-38D5-4DDB-8D23-DA4D3406BB67}" type="presParOf" srcId="{BFE08C5B-97C3-4A54-BE4E-3EFC59FD26ED}" destId="{81C6B173-4327-4677-83F4-93F4CC9508E0}" srcOrd="1" destOrd="0" presId="urn:microsoft.com/office/officeart/2005/8/layout/hProcess10"/>
    <dgm:cxn modelId="{77228304-DEFF-4084-AE8D-22074406AFEC}" type="presParOf" srcId="{ED4DC1D8-D125-481D-BC42-E988CB95A5ED}" destId="{C0A2CECC-54F6-4B6E-91FB-13DCAA279985}" srcOrd="1" destOrd="0" presId="urn:microsoft.com/office/officeart/2005/8/layout/hProcess10"/>
    <dgm:cxn modelId="{EBE1DCAD-C00D-4A64-B34E-BE94296A27CE}" type="presParOf" srcId="{C0A2CECC-54F6-4B6E-91FB-13DCAA279985}" destId="{3F61D550-19D8-4C99-AB89-2AC89681B799}" srcOrd="0" destOrd="0" presId="urn:microsoft.com/office/officeart/2005/8/layout/hProcess10"/>
    <dgm:cxn modelId="{C61E2CD5-A69D-485B-9462-4BC84039956E}" type="presParOf" srcId="{ED4DC1D8-D125-481D-BC42-E988CB95A5ED}" destId="{E094717F-F66E-4D47-ADE8-B3A182EB3960}" srcOrd="2" destOrd="0" presId="urn:microsoft.com/office/officeart/2005/8/layout/hProcess10"/>
    <dgm:cxn modelId="{EA025DF5-D327-46E7-A915-CB8A396D7294}" type="presParOf" srcId="{E094717F-F66E-4D47-ADE8-B3A182EB3960}" destId="{CB7567AB-37A9-40CC-A959-EAAAEDBD90A0}" srcOrd="0" destOrd="0" presId="urn:microsoft.com/office/officeart/2005/8/layout/hProcess10"/>
    <dgm:cxn modelId="{16E4DDA5-4667-4C52-81B6-6C5186ED0409}" type="presParOf" srcId="{E094717F-F66E-4D47-ADE8-B3A182EB3960}" destId="{9D93474D-6179-4025-A527-70B0A8074864}" srcOrd="1" destOrd="0" presId="urn:microsoft.com/office/officeart/2005/8/layout/hProcess10"/>
    <dgm:cxn modelId="{20887717-1AF1-4159-AF64-238E59291322}" type="presParOf" srcId="{ED4DC1D8-D125-481D-BC42-E988CB95A5ED}" destId="{1174A650-B4E8-46BA-B514-DA8F00F4E13A}" srcOrd="3" destOrd="0" presId="urn:microsoft.com/office/officeart/2005/8/layout/hProcess10"/>
    <dgm:cxn modelId="{8E1B898C-A509-4E07-B46F-61404DB2111E}" type="presParOf" srcId="{1174A650-B4E8-46BA-B514-DA8F00F4E13A}" destId="{8D6F9E42-2FE6-4A6D-BF1D-A01294C6705B}" srcOrd="0" destOrd="0" presId="urn:microsoft.com/office/officeart/2005/8/layout/hProcess10"/>
    <dgm:cxn modelId="{7D08B31F-2356-4DAD-A06C-603F01591D68}" type="presParOf" srcId="{ED4DC1D8-D125-481D-BC42-E988CB95A5ED}" destId="{91F76A0A-260A-49D0-8A9D-C74AC581B373}" srcOrd="4" destOrd="0" presId="urn:microsoft.com/office/officeart/2005/8/layout/hProcess10"/>
    <dgm:cxn modelId="{ADCF6728-746A-4FCF-AA4C-344D38D5B055}" type="presParOf" srcId="{91F76A0A-260A-49D0-8A9D-C74AC581B373}" destId="{FDF8F7D1-2FD3-4D57-88DC-156FBD6B6B71}" srcOrd="0" destOrd="0" presId="urn:microsoft.com/office/officeart/2005/8/layout/hProcess10"/>
    <dgm:cxn modelId="{97846485-1FB0-4B29-8D32-9D24BBDC772A}" type="presParOf" srcId="{91F76A0A-260A-49D0-8A9D-C74AC581B373}" destId="{D755D13F-9EDE-4F10-A61F-DC8AE76B3594}" srcOrd="1" destOrd="0" presId="urn:microsoft.com/office/officeart/2005/8/layout/hProcess10"/>
    <dgm:cxn modelId="{CC81346C-873F-4C4D-A220-27191794E776}" type="presParOf" srcId="{ED4DC1D8-D125-481D-BC42-E988CB95A5ED}" destId="{0F7A5F58-4EC0-4B3D-B22B-8805C5DD083F}" srcOrd="5" destOrd="0" presId="urn:microsoft.com/office/officeart/2005/8/layout/hProcess10"/>
    <dgm:cxn modelId="{946EA28C-FC58-4B8E-B1D8-E1766B6808B0}" type="presParOf" srcId="{0F7A5F58-4EC0-4B3D-B22B-8805C5DD083F}" destId="{89B30C00-CEF3-44D8-93C1-358ADED9EB98}" srcOrd="0" destOrd="0" presId="urn:microsoft.com/office/officeart/2005/8/layout/hProcess10"/>
    <dgm:cxn modelId="{F2A32806-6B06-4AD5-A323-C0B7ECAD3CBF}" type="presParOf" srcId="{ED4DC1D8-D125-481D-BC42-E988CB95A5ED}" destId="{0D70CBA4-B90F-428E-86D5-D066EC43181E}" srcOrd="6" destOrd="0" presId="urn:microsoft.com/office/officeart/2005/8/layout/hProcess10"/>
    <dgm:cxn modelId="{EC9E2260-6C31-4803-8875-D3172EDD73C0}" type="presParOf" srcId="{0D70CBA4-B90F-428E-86D5-D066EC43181E}" destId="{B7A26F1E-2CBE-4B8D-A482-0B2D6AFDB16B}" srcOrd="0" destOrd="0" presId="urn:microsoft.com/office/officeart/2005/8/layout/hProcess10"/>
    <dgm:cxn modelId="{9875B260-A6EF-405B-928B-388668A8C6E9}" type="presParOf" srcId="{0D70CBA4-B90F-428E-86D5-D066EC43181E}" destId="{2C0E7194-D729-4756-A48F-88979D7F7D77}" srcOrd="1" destOrd="0" presId="urn:microsoft.com/office/officeart/2005/8/layout/hProcess10"/>
    <dgm:cxn modelId="{76093322-48D5-4996-814A-B60B93F31F58}" type="presParOf" srcId="{ED4DC1D8-D125-481D-BC42-E988CB95A5ED}" destId="{69B57BE4-6AB1-4FB5-A33E-2AF54FF50D4E}" srcOrd="7" destOrd="0" presId="urn:microsoft.com/office/officeart/2005/8/layout/hProcess10"/>
    <dgm:cxn modelId="{7E8D2268-58CB-43B0-A679-D05A70CC6175}" type="presParOf" srcId="{69B57BE4-6AB1-4FB5-A33E-2AF54FF50D4E}" destId="{60F38D47-D797-4D13-8E16-1CC7200CE2F6}" srcOrd="0" destOrd="0" presId="urn:microsoft.com/office/officeart/2005/8/layout/hProcess10"/>
    <dgm:cxn modelId="{76B15802-9265-41DC-A8DD-1F832003D3D9}" type="presParOf" srcId="{ED4DC1D8-D125-481D-BC42-E988CB95A5ED}" destId="{508A0EED-B05D-414A-8D4F-5A2AF9DB8CF4}" srcOrd="8" destOrd="0" presId="urn:microsoft.com/office/officeart/2005/8/layout/hProcess10"/>
    <dgm:cxn modelId="{FAA7B3A9-9CE3-431B-82DA-5D0D31CE3CC6}" type="presParOf" srcId="{508A0EED-B05D-414A-8D4F-5A2AF9DB8CF4}" destId="{D6921B3B-05A8-4A9F-ADA8-9C23E7C949DA}" srcOrd="0" destOrd="0" presId="urn:microsoft.com/office/officeart/2005/8/layout/hProcess10"/>
    <dgm:cxn modelId="{F84BE698-78A2-4015-B312-15DEAFB091C5}" type="presParOf" srcId="{508A0EED-B05D-414A-8D4F-5A2AF9DB8CF4}" destId="{9503DBA5-5E34-4664-B693-286C48F2E47C}"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D816D-607B-4D32-BC36-315A0295EEE6}">
      <dsp:nvSpPr>
        <dsp:cNvPr id="0" name=""/>
        <dsp:cNvSpPr/>
      </dsp:nvSpPr>
      <dsp:spPr>
        <a:xfrm>
          <a:off x="53" y="3875"/>
          <a:ext cx="5159427" cy="158400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ro-RO" sz="2000" b="1" kern="1200" dirty="0">
              <a:solidFill>
                <a:schemeClr val="tx1"/>
              </a:solidFill>
              <a:latin typeface="Amalia" panose="020B0504020203020204" pitchFamily="34" charset="0"/>
            </a:rPr>
            <a:t>Detalii despre </a:t>
          </a:r>
          <a:r>
            <a:rPr lang="en-US" sz="2000" b="1" kern="1200" dirty="0" err="1">
              <a:solidFill>
                <a:schemeClr val="tx1"/>
              </a:solidFill>
              <a:latin typeface="Amalia" panose="020B0504020203020204" pitchFamily="34" charset="0"/>
            </a:rPr>
            <a:t>companie</a:t>
          </a:r>
          <a:endParaRPr lang="en-US" sz="2000" b="1" kern="1200" dirty="0">
            <a:solidFill>
              <a:schemeClr val="tx1"/>
            </a:solidFill>
            <a:latin typeface="Amalia" panose="020B0504020203020204" pitchFamily="34" charset="0"/>
          </a:endParaRPr>
        </a:p>
      </dsp:txBody>
      <dsp:txXfrm>
        <a:off x="53" y="3875"/>
        <a:ext cx="5159427" cy="1584000"/>
      </dsp:txXfrm>
    </dsp:sp>
    <dsp:sp modelId="{DF95C07E-17E5-4CB0-8727-2D8B7B603C83}">
      <dsp:nvSpPr>
        <dsp:cNvPr id="0" name=""/>
        <dsp:cNvSpPr/>
      </dsp:nvSpPr>
      <dsp:spPr>
        <a:xfrm>
          <a:off x="53" y="1587875"/>
          <a:ext cx="5159427" cy="3396937"/>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00000"/>
            </a:lnSpc>
            <a:spcBef>
              <a:spcPct val="0"/>
            </a:spcBef>
            <a:spcAft>
              <a:spcPct val="15000"/>
            </a:spcAft>
            <a:buFont typeface="Wingdings" panose="05000000000000000000" pitchFamily="2" charset="2"/>
            <a:buChar char="§"/>
          </a:pPr>
          <a:endParaRPr lang="en-US" sz="2000" kern="1200" dirty="0">
            <a:latin typeface="Amalia" panose="020B0504020203020204" pitchFamily="34" charset="0"/>
          </a:endParaRPr>
        </a:p>
        <a:p>
          <a:pPr marL="228600" lvl="1" indent="-228600" algn="l" defTabSz="889000">
            <a:lnSpc>
              <a:spcPct val="100000"/>
            </a:lnSpc>
            <a:spcBef>
              <a:spcPct val="0"/>
            </a:spcBef>
            <a:spcAft>
              <a:spcPct val="15000"/>
            </a:spcAft>
            <a:buFont typeface="Wingdings" panose="05000000000000000000" pitchFamily="2" charset="2"/>
            <a:buChar char="§"/>
          </a:pPr>
          <a:r>
            <a:rPr lang="en-US" sz="2000" kern="1200" dirty="0" err="1">
              <a:latin typeface="Amalia" panose="020B0504020203020204" pitchFamily="34" charset="0"/>
            </a:rPr>
            <a:t>Dimensiune</a:t>
          </a:r>
          <a:r>
            <a:rPr lang="en-US" sz="2000" kern="1200" dirty="0">
              <a:latin typeface="Amalia" panose="020B0504020203020204" pitchFamily="34" charset="0"/>
            </a:rPr>
            <a:t>: CA /</a:t>
          </a:r>
          <a:r>
            <a:rPr lang="ro-RO" sz="2000" kern="1200" dirty="0">
              <a:latin typeface="Amalia" panose="020B0504020203020204" pitchFamily="34" charset="0"/>
            </a:rPr>
            <a:t> </a:t>
          </a:r>
          <a:r>
            <a:rPr lang="en-US" sz="2000" kern="1200" dirty="0">
              <a:latin typeface="Amalia" panose="020B0504020203020204" pitchFamily="34" charset="0"/>
            </a:rPr>
            <a:t>total</a:t>
          </a:r>
          <a:r>
            <a:rPr lang="ro-RO" sz="2000" kern="1200" dirty="0">
              <a:latin typeface="Amalia" panose="020B0504020203020204" pitchFamily="34" charset="0"/>
            </a:rPr>
            <a:t> </a:t>
          </a:r>
          <a:r>
            <a:rPr lang="en-US" sz="2000" kern="1200" dirty="0" err="1">
              <a:latin typeface="Amalia" panose="020B0504020203020204" pitchFamily="34" charset="0"/>
            </a:rPr>
            <a:t>venituri</a:t>
          </a:r>
          <a:endParaRPr lang="en-US" sz="2000" kern="1200" dirty="0">
            <a:latin typeface="Amalia" panose="020B0504020203020204" pitchFamily="34" charset="0"/>
          </a:endParaRPr>
        </a:p>
        <a:p>
          <a:pPr marL="228600" lvl="1" indent="-228600" algn="l" defTabSz="889000">
            <a:lnSpc>
              <a:spcPct val="100000"/>
            </a:lnSpc>
            <a:spcBef>
              <a:spcPct val="0"/>
            </a:spcBef>
            <a:spcAft>
              <a:spcPct val="15000"/>
            </a:spcAft>
            <a:buFont typeface="Wingdings" panose="05000000000000000000" pitchFamily="2" charset="2"/>
            <a:buChar char="§"/>
          </a:pPr>
          <a:r>
            <a:rPr lang="en-US" sz="2000" kern="1200" dirty="0" err="1">
              <a:solidFill>
                <a:srgbClr val="000000">
                  <a:hueOff val="0"/>
                  <a:satOff val="0"/>
                  <a:lumOff val="0"/>
                  <a:alphaOff val="0"/>
                </a:srgbClr>
              </a:solidFill>
              <a:latin typeface="Amalia" panose="020B0504020203020204" pitchFamily="34" charset="0"/>
              <a:ea typeface="+mn-ea"/>
              <a:cs typeface="+mn-cs"/>
            </a:rPr>
            <a:t>Vechime</a:t>
          </a:r>
          <a:endParaRPr lang="en-US" sz="2000" kern="1200" dirty="0">
            <a:latin typeface="Amalia" panose="020B0504020203020204" pitchFamily="34" charset="0"/>
          </a:endParaRPr>
        </a:p>
        <a:p>
          <a:pPr marL="228600" lvl="1" indent="-228600" algn="l" defTabSz="889000">
            <a:lnSpc>
              <a:spcPct val="100000"/>
            </a:lnSpc>
            <a:spcBef>
              <a:spcPct val="0"/>
            </a:spcBef>
            <a:spcAft>
              <a:spcPct val="15000"/>
            </a:spcAft>
            <a:buFont typeface="Wingdings" panose="05000000000000000000" pitchFamily="2" charset="2"/>
            <a:buChar char="§"/>
          </a:pPr>
          <a:r>
            <a:rPr lang="en-US" sz="2000" kern="1200" dirty="0">
              <a:solidFill>
                <a:srgbClr val="000000">
                  <a:hueOff val="0"/>
                  <a:satOff val="0"/>
                  <a:lumOff val="0"/>
                  <a:alphaOff val="0"/>
                </a:srgbClr>
              </a:solidFill>
              <a:latin typeface="Amalia" panose="020B0504020203020204" pitchFamily="34" charset="0"/>
              <a:ea typeface="+mn-ea"/>
              <a:cs typeface="+mn-cs"/>
            </a:rPr>
            <a:t>Active </a:t>
          </a:r>
          <a:r>
            <a:rPr lang="ro-RO" sz="2000" kern="1200" dirty="0">
              <a:solidFill>
                <a:srgbClr val="000000">
                  <a:hueOff val="0"/>
                  <a:satOff val="0"/>
                  <a:lumOff val="0"/>
                  <a:alphaOff val="0"/>
                </a:srgbClr>
              </a:solidFill>
              <a:latin typeface="Amalia" panose="020B0504020203020204" pitchFamily="34" charset="0"/>
              <a:ea typeface="+mn-ea"/>
              <a:cs typeface="+mn-cs"/>
            </a:rPr>
            <a:t>î</a:t>
          </a:r>
          <a:r>
            <a:rPr lang="en-US" sz="2000" kern="1200" dirty="0">
              <a:solidFill>
                <a:srgbClr val="000000">
                  <a:hueOff val="0"/>
                  <a:satOff val="0"/>
                  <a:lumOff val="0"/>
                  <a:alphaOff val="0"/>
                </a:srgbClr>
              </a:solidFill>
              <a:latin typeface="Amalia" panose="020B0504020203020204" pitchFamily="34" charset="0"/>
              <a:ea typeface="+mn-ea"/>
              <a:cs typeface="+mn-cs"/>
            </a:rPr>
            <a:t>n </a:t>
          </a:r>
          <a:r>
            <a:rPr lang="en-US" sz="2000" kern="1200" dirty="0" err="1">
              <a:solidFill>
                <a:srgbClr val="000000">
                  <a:hueOff val="0"/>
                  <a:satOff val="0"/>
                  <a:lumOff val="0"/>
                  <a:alphaOff val="0"/>
                </a:srgbClr>
              </a:solidFill>
              <a:latin typeface="Amalia" panose="020B0504020203020204" pitchFamily="34" charset="0"/>
              <a:ea typeface="+mn-ea"/>
              <a:cs typeface="+mn-cs"/>
            </a:rPr>
            <a:t>proprietate</a:t>
          </a:r>
          <a:endParaRPr lang="en-US" sz="2000" kern="1200" dirty="0">
            <a:latin typeface="Amalia" panose="020B0504020203020204" pitchFamily="34" charset="0"/>
          </a:endParaRPr>
        </a:p>
        <a:p>
          <a:pPr marL="228600" lvl="1" indent="-228600" algn="l" defTabSz="889000">
            <a:lnSpc>
              <a:spcPct val="100000"/>
            </a:lnSpc>
            <a:spcBef>
              <a:spcPct val="0"/>
            </a:spcBef>
            <a:spcAft>
              <a:spcPct val="15000"/>
            </a:spcAft>
            <a:buFont typeface="Wingdings" panose="05000000000000000000" pitchFamily="2" charset="2"/>
            <a:buChar char="§"/>
          </a:pPr>
          <a:r>
            <a:rPr lang="en-US" sz="2000" kern="1200" dirty="0" err="1">
              <a:solidFill>
                <a:srgbClr val="000000">
                  <a:hueOff val="0"/>
                  <a:satOff val="0"/>
                  <a:lumOff val="0"/>
                  <a:alphaOff val="0"/>
                </a:srgbClr>
              </a:solidFill>
              <a:latin typeface="Amalia" panose="020B0504020203020204" pitchFamily="34" charset="0"/>
              <a:ea typeface="+mn-ea"/>
              <a:cs typeface="+mn-cs"/>
            </a:rPr>
            <a:t>Procent</a:t>
          </a:r>
          <a:r>
            <a:rPr lang="en-US" sz="2000" kern="1200" dirty="0">
              <a:solidFill>
                <a:srgbClr val="000000">
                  <a:hueOff val="0"/>
                  <a:satOff val="0"/>
                  <a:lumOff val="0"/>
                  <a:alphaOff val="0"/>
                </a:srgbClr>
              </a:solidFill>
              <a:latin typeface="Amalia" panose="020B0504020203020204" pitchFamily="34" charset="0"/>
              <a:ea typeface="+mn-ea"/>
              <a:cs typeface="+mn-cs"/>
            </a:rPr>
            <a:t> </a:t>
          </a:r>
          <a:r>
            <a:rPr lang="en-US" sz="2000" kern="1200" dirty="0" err="1">
              <a:solidFill>
                <a:srgbClr val="000000">
                  <a:hueOff val="0"/>
                  <a:satOff val="0"/>
                  <a:lumOff val="0"/>
                  <a:alphaOff val="0"/>
                </a:srgbClr>
              </a:solidFill>
              <a:latin typeface="Amalia" panose="020B0504020203020204" pitchFamily="34" charset="0"/>
              <a:ea typeface="+mn-ea"/>
              <a:cs typeface="+mn-cs"/>
            </a:rPr>
            <a:t>concentrare</a:t>
          </a:r>
          <a:r>
            <a:rPr lang="en-US" sz="2000" kern="1200" dirty="0">
              <a:solidFill>
                <a:srgbClr val="000000">
                  <a:hueOff val="0"/>
                  <a:satOff val="0"/>
                  <a:lumOff val="0"/>
                  <a:alphaOff val="0"/>
                </a:srgbClr>
              </a:solidFill>
              <a:latin typeface="Amalia" panose="020B0504020203020204" pitchFamily="34" charset="0"/>
              <a:ea typeface="+mn-ea"/>
              <a:cs typeface="+mn-cs"/>
            </a:rPr>
            <a:t> TOP 3 </a:t>
          </a:r>
          <a:r>
            <a:rPr lang="en-US" sz="2000" kern="1200" dirty="0" err="1">
              <a:solidFill>
                <a:srgbClr val="000000">
                  <a:hueOff val="0"/>
                  <a:satOff val="0"/>
                  <a:lumOff val="0"/>
                  <a:alphaOff val="0"/>
                </a:srgbClr>
              </a:solidFill>
              <a:latin typeface="Amalia" panose="020B0504020203020204" pitchFamily="34" charset="0"/>
              <a:ea typeface="+mn-ea"/>
              <a:cs typeface="+mn-cs"/>
            </a:rPr>
            <a:t>clien</a:t>
          </a:r>
          <a:r>
            <a:rPr lang="ro-RO" sz="2000" kern="1200" dirty="0">
              <a:solidFill>
                <a:srgbClr val="000000">
                  <a:hueOff val="0"/>
                  <a:satOff val="0"/>
                  <a:lumOff val="0"/>
                  <a:alphaOff val="0"/>
                </a:srgbClr>
              </a:solidFill>
              <a:latin typeface="Amalia" panose="020B0504020203020204" pitchFamily="34" charset="0"/>
              <a:ea typeface="+mn-ea"/>
              <a:cs typeface="+mn-cs"/>
            </a:rPr>
            <a:t>ț</a:t>
          </a:r>
          <a:r>
            <a:rPr lang="en-US" sz="2000" kern="1200" dirty="0" err="1">
              <a:solidFill>
                <a:srgbClr val="000000">
                  <a:hueOff val="0"/>
                  <a:satOff val="0"/>
                  <a:lumOff val="0"/>
                  <a:alphaOff val="0"/>
                </a:srgbClr>
              </a:solidFill>
              <a:latin typeface="Amalia" panose="020B0504020203020204" pitchFamily="34" charset="0"/>
              <a:ea typeface="+mn-ea"/>
              <a:cs typeface="+mn-cs"/>
            </a:rPr>
            <a:t>i</a:t>
          </a:r>
          <a:r>
            <a:rPr lang="en-US" sz="2000" kern="1200" dirty="0">
              <a:solidFill>
                <a:srgbClr val="000000">
                  <a:hueOff val="0"/>
                  <a:satOff val="0"/>
                  <a:lumOff val="0"/>
                  <a:alphaOff val="0"/>
                </a:srgbClr>
              </a:solidFill>
              <a:latin typeface="Amalia" panose="020B0504020203020204" pitchFamily="34" charset="0"/>
              <a:ea typeface="+mn-ea"/>
              <a:cs typeface="+mn-cs"/>
            </a:rPr>
            <a:t>/</a:t>
          </a:r>
          <a:r>
            <a:rPr lang="ro-RO" sz="2000" kern="1200" dirty="0">
              <a:solidFill>
                <a:srgbClr val="000000">
                  <a:hueOff val="0"/>
                  <a:satOff val="0"/>
                  <a:lumOff val="0"/>
                  <a:alphaOff val="0"/>
                </a:srgbClr>
              </a:solidFill>
              <a:latin typeface="Amalia" panose="020B0504020203020204" pitchFamily="34" charset="0"/>
              <a:ea typeface="+mn-ea"/>
              <a:cs typeface="+mn-cs"/>
            </a:rPr>
            <a:t> </a:t>
          </a:r>
          <a:r>
            <a:rPr lang="en-US" sz="2000" kern="1200" dirty="0" err="1">
              <a:solidFill>
                <a:srgbClr val="000000">
                  <a:hueOff val="0"/>
                  <a:satOff val="0"/>
                  <a:lumOff val="0"/>
                  <a:alphaOff val="0"/>
                </a:srgbClr>
              </a:solidFill>
              <a:latin typeface="Amalia" panose="020B0504020203020204" pitchFamily="34" charset="0"/>
              <a:ea typeface="+mn-ea"/>
              <a:cs typeface="+mn-cs"/>
            </a:rPr>
            <a:t>furnizori</a:t>
          </a:r>
          <a:endParaRPr lang="en-US" sz="2000" kern="1200" dirty="0">
            <a:latin typeface="Amalia" panose="020B0504020203020204" pitchFamily="34" charset="0"/>
          </a:endParaRPr>
        </a:p>
        <a:p>
          <a:pPr marL="228600" lvl="1" indent="-228600" algn="l" defTabSz="889000">
            <a:lnSpc>
              <a:spcPct val="100000"/>
            </a:lnSpc>
            <a:spcBef>
              <a:spcPct val="0"/>
            </a:spcBef>
            <a:spcAft>
              <a:spcPct val="15000"/>
            </a:spcAft>
            <a:buFont typeface="Wingdings" panose="05000000000000000000" pitchFamily="2" charset="2"/>
            <a:buChar char="§"/>
          </a:pPr>
          <a:r>
            <a:rPr lang="en-US" sz="2000" kern="1200" dirty="0" err="1">
              <a:solidFill>
                <a:srgbClr val="000000">
                  <a:hueOff val="0"/>
                  <a:satOff val="0"/>
                  <a:lumOff val="0"/>
                  <a:alphaOff val="0"/>
                </a:srgbClr>
              </a:solidFill>
              <a:latin typeface="Amalia" panose="020B0504020203020204" pitchFamily="34" charset="0"/>
              <a:ea typeface="+mn-ea"/>
              <a:cs typeface="+mn-cs"/>
            </a:rPr>
            <a:t>Procent</a:t>
          </a:r>
          <a:r>
            <a:rPr lang="en-US" sz="2000" kern="1200" dirty="0">
              <a:solidFill>
                <a:srgbClr val="000000">
                  <a:hueOff val="0"/>
                  <a:satOff val="0"/>
                  <a:lumOff val="0"/>
                  <a:alphaOff val="0"/>
                </a:srgbClr>
              </a:solidFill>
              <a:latin typeface="Amalia" panose="020B0504020203020204" pitchFamily="34" charset="0"/>
              <a:ea typeface="+mn-ea"/>
              <a:cs typeface="+mn-cs"/>
            </a:rPr>
            <a:t> </a:t>
          </a:r>
          <a:r>
            <a:rPr lang="en-US" sz="2000" kern="1200" dirty="0" err="1">
              <a:solidFill>
                <a:srgbClr val="000000">
                  <a:hueOff val="0"/>
                  <a:satOff val="0"/>
                  <a:lumOff val="0"/>
                  <a:alphaOff val="0"/>
                </a:srgbClr>
              </a:solidFill>
              <a:latin typeface="Amalia" panose="020B0504020203020204" pitchFamily="34" charset="0"/>
              <a:ea typeface="+mn-ea"/>
              <a:cs typeface="+mn-cs"/>
            </a:rPr>
            <a:t>clien</a:t>
          </a:r>
          <a:r>
            <a:rPr lang="ro-RO" sz="2000" kern="1200" dirty="0">
              <a:solidFill>
                <a:srgbClr val="000000">
                  <a:hueOff val="0"/>
                  <a:satOff val="0"/>
                  <a:lumOff val="0"/>
                  <a:alphaOff val="0"/>
                </a:srgbClr>
              </a:solidFill>
              <a:latin typeface="Amalia" panose="020B0504020203020204" pitchFamily="34" charset="0"/>
              <a:ea typeface="+mn-ea"/>
              <a:cs typeface="+mn-cs"/>
            </a:rPr>
            <a:t>ț</a:t>
          </a:r>
          <a:r>
            <a:rPr lang="en-US" sz="2000" kern="1200" dirty="0" err="1">
              <a:solidFill>
                <a:srgbClr val="000000">
                  <a:hueOff val="0"/>
                  <a:satOff val="0"/>
                  <a:lumOff val="0"/>
                  <a:alphaOff val="0"/>
                </a:srgbClr>
              </a:solidFill>
              <a:latin typeface="Amalia" panose="020B0504020203020204" pitchFamily="34" charset="0"/>
              <a:ea typeface="+mn-ea"/>
              <a:cs typeface="+mn-cs"/>
            </a:rPr>
            <a:t>i</a:t>
          </a:r>
          <a:r>
            <a:rPr lang="en-US" sz="2000" kern="1200" dirty="0">
              <a:solidFill>
                <a:srgbClr val="000000">
                  <a:hueOff val="0"/>
                  <a:satOff val="0"/>
                  <a:lumOff val="0"/>
                  <a:alphaOff val="0"/>
                </a:srgbClr>
              </a:solidFill>
              <a:latin typeface="Amalia" panose="020B0504020203020204" pitchFamily="34" charset="0"/>
              <a:ea typeface="+mn-ea"/>
              <a:cs typeface="+mn-cs"/>
            </a:rPr>
            <a:t>/</a:t>
          </a:r>
          <a:r>
            <a:rPr lang="ro-RO" sz="2000" kern="1200" dirty="0">
              <a:solidFill>
                <a:srgbClr val="000000">
                  <a:hueOff val="0"/>
                  <a:satOff val="0"/>
                  <a:lumOff val="0"/>
                  <a:alphaOff val="0"/>
                </a:srgbClr>
              </a:solidFill>
              <a:latin typeface="Amalia" panose="020B0504020203020204" pitchFamily="34" charset="0"/>
              <a:ea typeface="+mn-ea"/>
              <a:cs typeface="+mn-cs"/>
            </a:rPr>
            <a:t> </a:t>
          </a:r>
          <a:r>
            <a:rPr lang="en-US" sz="2000" kern="1200" dirty="0" err="1">
              <a:solidFill>
                <a:srgbClr val="000000">
                  <a:hueOff val="0"/>
                  <a:satOff val="0"/>
                  <a:lumOff val="0"/>
                  <a:alphaOff val="0"/>
                </a:srgbClr>
              </a:solidFill>
              <a:latin typeface="Amalia" panose="020B0504020203020204" pitchFamily="34" charset="0"/>
              <a:ea typeface="+mn-ea"/>
              <a:cs typeface="+mn-cs"/>
            </a:rPr>
            <a:t>furnizori</a:t>
          </a:r>
          <a:r>
            <a:rPr lang="en-US" sz="2000" kern="1200" dirty="0">
              <a:solidFill>
                <a:srgbClr val="000000">
                  <a:hueOff val="0"/>
                  <a:satOff val="0"/>
                  <a:lumOff val="0"/>
                  <a:alphaOff val="0"/>
                </a:srgbClr>
              </a:solidFill>
              <a:latin typeface="Amalia" panose="020B0504020203020204" pitchFamily="34" charset="0"/>
              <a:ea typeface="+mn-ea"/>
              <a:cs typeface="+mn-cs"/>
            </a:rPr>
            <a:t> </a:t>
          </a:r>
          <a:r>
            <a:rPr lang="en-US" sz="2000" kern="1200" dirty="0" err="1">
              <a:solidFill>
                <a:srgbClr val="000000">
                  <a:hueOff val="0"/>
                  <a:satOff val="0"/>
                  <a:lumOff val="0"/>
                  <a:alphaOff val="0"/>
                </a:srgbClr>
              </a:solidFill>
              <a:latin typeface="Amalia" panose="020B0504020203020204" pitchFamily="34" charset="0"/>
              <a:ea typeface="+mn-ea"/>
              <a:cs typeface="+mn-cs"/>
            </a:rPr>
            <a:t>restan</a:t>
          </a:r>
          <a:r>
            <a:rPr lang="ro-RO" sz="2000" kern="1200" dirty="0">
              <a:solidFill>
                <a:srgbClr val="000000">
                  <a:hueOff val="0"/>
                  <a:satOff val="0"/>
                  <a:lumOff val="0"/>
                  <a:alphaOff val="0"/>
                </a:srgbClr>
              </a:solidFill>
              <a:latin typeface="Amalia" panose="020B0504020203020204" pitchFamily="34" charset="0"/>
              <a:ea typeface="+mn-ea"/>
              <a:cs typeface="+mn-cs"/>
            </a:rPr>
            <a:t>ț</a:t>
          </a:r>
          <a:r>
            <a:rPr lang="en-US" sz="2000" kern="1200" dirty="0" err="1">
              <a:solidFill>
                <a:srgbClr val="000000">
                  <a:hueOff val="0"/>
                  <a:satOff val="0"/>
                  <a:lumOff val="0"/>
                  <a:alphaOff val="0"/>
                </a:srgbClr>
              </a:solidFill>
              <a:latin typeface="Amalia" panose="020B0504020203020204" pitchFamily="34" charset="0"/>
              <a:ea typeface="+mn-ea"/>
              <a:cs typeface="+mn-cs"/>
            </a:rPr>
            <a:t>i</a:t>
          </a:r>
          <a:endParaRPr lang="en-US" sz="2000" kern="1200" dirty="0">
            <a:solidFill>
              <a:srgbClr val="000000">
                <a:hueOff val="0"/>
                <a:satOff val="0"/>
                <a:lumOff val="0"/>
                <a:alphaOff val="0"/>
              </a:srgbClr>
            </a:solidFill>
            <a:latin typeface="Amalia" panose="020B0504020203020204" pitchFamily="34" charset="0"/>
            <a:ea typeface="+mn-ea"/>
            <a:cs typeface="+mn-cs"/>
          </a:endParaRPr>
        </a:p>
        <a:p>
          <a:pPr marL="228600" lvl="1" indent="-228600" algn="l" defTabSz="889000">
            <a:lnSpc>
              <a:spcPct val="100000"/>
            </a:lnSpc>
            <a:spcBef>
              <a:spcPct val="0"/>
            </a:spcBef>
            <a:spcAft>
              <a:spcPct val="15000"/>
            </a:spcAft>
            <a:buFont typeface="Wingdings" panose="05000000000000000000" pitchFamily="2" charset="2"/>
            <a:buChar char="§"/>
          </a:pPr>
          <a:r>
            <a:rPr lang="en-US" sz="2000" kern="1200" dirty="0">
              <a:latin typeface="Amalia" panose="020B0504020203020204" pitchFamily="34" charset="0"/>
            </a:rPr>
            <a:t>Informa</a:t>
          </a:r>
          <a:r>
            <a:rPr lang="ro-RO" sz="2000" kern="1200" dirty="0">
              <a:latin typeface="Amalia" panose="020B0504020203020204" pitchFamily="34" charset="0"/>
            </a:rPr>
            <a:t>ț</a:t>
          </a:r>
          <a:r>
            <a:rPr lang="en-US" sz="2000" kern="1200" dirty="0">
              <a:latin typeface="Amalia" panose="020B0504020203020204" pitchFamily="34" charset="0"/>
            </a:rPr>
            <a:t>ii negative: </a:t>
          </a:r>
          <a:r>
            <a:rPr lang="en-US" sz="2000" kern="1200" dirty="0" err="1">
              <a:latin typeface="Amalia" panose="020B0504020203020204" pitchFamily="34" charset="0"/>
            </a:rPr>
            <a:t>taxe</a:t>
          </a:r>
          <a:r>
            <a:rPr lang="en-US" sz="2000" kern="1200" dirty="0">
              <a:latin typeface="Amalia" panose="020B0504020203020204" pitchFamily="34" charset="0"/>
            </a:rPr>
            <a:t>, </a:t>
          </a:r>
          <a:r>
            <a:rPr lang="en-US" sz="2000" kern="1200" dirty="0" err="1">
              <a:latin typeface="Amalia" panose="020B0504020203020204" pitchFamily="34" charset="0"/>
            </a:rPr>
            <a:t>litigii</a:t>
          </a:r>
          <a:endParaRPr lang="en-US" sz="2000" kern="1200" dirty="0">
            <a:latin typeface="Amalia" panose="020B0504020203020204" pitchFamily="34" charset="0"/>
          </a:endParaRPr>
        </a:p>
        <a:p>
          <a:pPr marL="228600" lvl="1" indent="-228600" algn="l" defTabSz="889000">
            <a:lnSpc>
              <a:spcPct val="90000"/>
            </a:lnSpc>
            <a:spcBef>
              <a:spcPct val="0"/>
            </a:spcBef>
            <a:spcAft>
              <a:spcPct val="15000"/>
            </a:spcAft>
            <a:buChar char="•"/>
          </a:pPr>
          <a:endParaRPr lang="en-US" sz="2000" kern="1200" dirty="0">
            <a:latin typeface="Amalia" panose="020B0504020203020204" pitchFamily="34" charset="0"/>
          </a:endParaRPr>
        </a:p>
        <a:p>
          <a:pPr marL="228600" lvl="1" indent="-228600" algn="l" defTabSz="889000">
            <a:lnSpc>
              <a:spcPct val="90000"/>
            </a:lnSpc>
            <a:spcBef>
              <a:spcPct val="0"/>
            </a:spcBef>
            <a:spcAft>
              <a:spcPct val="15000"/>
            </a:spcAft>
            <a:buChar char="•"/>
          </a:pPr>
          <a:endParaRPr lang="en-US" sz="2000" kern="1200">
            <a:latin typeface="Amalia" panose="020B0504020203020204" pitchFamily="34" charset="0"/>
          </a:endParaRPr>
        </a:p>
      </dsp:txBody>
      <dsp:txXfrm>
        <a:off x="53" y="1587875"/>
        <a:ext cx="5159427" cy="3396937"/>
      </dsp:txXfrm>
    </dsp:sp>
    <dsp:sp modelId="{83C16DAB-6B71-42D0-AD75-9860D64C603A}">
      <dsp:nvSpPr>
        <dsp:cNvPr id="0" name=""/>
        <dsp:cNvSpPr/>
      </dsp:nvSpPr>
      <dsp:spPr>
        <a:xfrm>
          <a:off x="5881801" y="3875"/>
          <a:ext cx="5159427" cy="158400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Amalia" panose="020B0504020203020204" pitchFamily="34" charset="0"/>
            </a:rPr>
            <a:t>Info</a:t>
          </a:r>
          <a:r>
            <a:rPr lang="ro-RO" sz="2000" b="1" kern="1200" dirty="0" err="1">
              <a:solidFill>
                <a:schemeClr val="tx1"/>
              </a:solidFill>
              <a:latin typeface="Amalia" panose="020B0504020203020204" pitchFamily="34" charset="0"/>
            </a:rPr>
            <a:t>rmații</a:t>
          </a:r>
          <a:r>
            <a:rPr lang="en-US" sz="2000" b="1" kern="1200" dirty="0">
              <a:solidFill>
                <a:schemeClr val="tx1"/>
              </a:solidFill>
              <a:latin typeface="Amalia" panose="020B0504020203020204" pitchFamily="34" charset="0"/>
            </a:rPr>
            <a:t> </a:t>
          </a:r>
          <a:r>
            <a:rPr lang="ro-RO" sz="2000" b="1" kern="1200" dirty="0">
              <a:solidFill>
                <a:schemeClr val="tx1"/>
              </a:solidFill>
              <a:latin typeface="Amalia" panose="020B0504020203020204" pitchFamily="34" charset="0"/>
            </a:rPr>
            <a:t>în</a:t>
          </a:r>
          <a:r>
            <a:rPr lang="en-US" sz="2000" b="1" kern="1200" dirty="0">
              <a:solidFill>
                <a:schemeClr val="tx1"/>
              </a:solidFill>
              <a:latin typeface="Amalia" panose="020B0504020203020204" pitchFamily="34" charset="0"/>
            </a:rPr>
            <a:t> </a:t>
          </a:r>
          <a:r>
            <a:rPr lang="en-US" sz="2000" b="1" kern="1200" dirty="0" err="1">
              <a:solidFill>
                <a:schemeClr val="tx1"/>
              </a:solidFill>
              <a:latin typeface="Amalia" panose="020B0504020203020204" pitchFamily="34" charset="0"/>
            </a:rPr>
            <a:t>rela</a:t>
          </a:r>
          <a:r>
            <a:rPr lang="ro-RO" sz="2000" b="1" kern="1200" dirty="0">
              <a:solidFill>
                <a:schemeClr val="tx1"/>
              </a:solidFill>
              <a:latin typeface="Amalia" panose="020B0504020203020204" pitchFamily="34" charset="0"/>
            </a:rPr>
            <a:t>ț</a:t>
          </a:r>
          <a:r>
            <a:rPr lang="en-US" sz="2000" b="1" kern="1200" dirty="0" err="1">
              <a:solidFill>
                <a:schemeClr val="tx1"/>
              </a:solidFill>
              <a:latin typeface="Amalia" panose="020B0504020203020204" pitchFamily="34" charset="0"/>
            </a:rPr>
            <a:t>ia</a:t>
          </a:r>
          <a:r>
            <a:rPr lang="en-US" sz="2000" b="1" kern="1200" dirty="0">
              <a:solidFill>
                <a:schemeClr val="tx1"/>
              </a:solidFill>
              <a:latin typeface="Amalia" panose="020B0504020203020204" pitchFamily="34" charset="0"/>
            </a:rPr>
            <a:t> cu banca</a:t>
          </a:r>
        </a:p>
      </dsp:txBody>
      <dsp:txXfrm>
        <a:off x="5881801" y="3875"/>
        <a:ext cx="5159427" cy="1584000"/>
      </dsp:txXfrm>
    </dsp:sp>
    <dsp:sp modelId="{0CEAA280-FD5B-4619-9D80-397A63F3BD82}">
      <dsp:nvSpPr>
        <dsp:cNvPr id="0" name=""/>
        <dsp:cNvSpPr/>
      </dsp:nvSpPr>
      <dsp:spPr>
        <a:xfrm>
          <a:off x="5881801" y="1587875"/>
          <a:ext cx="5159427" cy="3396937"/>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171450" lvl="1" indent="-171450" algn="l" defTabSz="711200">
            <a:lnSpc>
              <a:spcPct val="100000"/>
            </a:lnSpc>
            <a:spcBef>
              <a:spcPct val="0"/>
            </a:spcBef>
            <a:spcAft>
              <a:spcPct val="15000"/>
            </a:spcAft>
            <a:buFont typeface="Wingdings" panose="05000000000000000000" pitchFamily="2" charset="2"/>
            <a:buChar char="§"/>
          </a:pPr>
          <a:endParaRPr lang="en-US" sz="2000" kern="1200" dirty="0">
            <a:solidFill>
              <a:srgbClr val="000000">
                <a:hueOff val="0"/>
                <a:satOff val="0"/>
                <a:lumOff val="0"/>
                <a:alphaOff val="0"/>
              </a:srgbClr>
            </a:solidFill>
            <a:latin typeface="Amalia" panose="020B0504020203020204" pitchFamily="34" charset="0"/>
            <a:ea typeface="+mn-ea"/>
            <a:cs typeface="+mn-cs"/>
          </a:endParaRPr>
        </a:p>
        <a:p>
          <a:pPr marL="171450" lvl="1" indent="-171450" algn="l" defTabSz="711200">
            <a:lnSpc>
              <a:spcPct val="100000"/>
            </a:lnSpc>
            <a:spcBef>
              <a:spcPct val="0"/>
            </a:spcBef>
            <a:spcAft>
              <a:spcPct val="15000"/>
            </a:spcAft>
            <a:buFont typeface="Wingdings" panose="05000000000000000000" pitchFamily="2" charset="2"/>
            <a:buChar char="§"/>
          </a:pPr>
          <a:r>
            <a:rPr lang="en-US" sz="2000" kern="1200" dirty="0" err="1">
              <a:latin typeface="Amalia" panose="020B0504020203020204" pitchFamily="34" charset="0"/>
            </a:rPr>
            <a:t>Restan</a:t>
          </a:r>
          <a:r>
            <a:rPr lang="ro-RO" sz="2000" kern="1200" dirty="0">
              <a:latin typeface="Amalia" panose="020B0504020203020204" pitchFamily="34" charset="0"/>
            </a:rPr>
            <a:t>ț</a:t>
          </a:r>
          <a:r>
            <a:rPr lang="en-US" sz="2000" kern="1200" dirty="0">
              <a:latin typeface="Amalia" panose="020B0504020203020204" pitchFamily="34" charset="0"/>
            </a:rPr>
            <a:t>e &gt; 30 de </a:t>
          </a:r>
          <a:r>
            <a:rPr lang="en-US" sz="2000" kern="1200" dirty="0" err="1">
              <a:latin typeface="Amalia" panose="020B0504020203020204" pitchFamily="34" charset="0"/>
            </a:rPr>
            <a:t>zile</a:t>
          </a:r>
          <a:endParaRPr lang="en-US" sz="2000" kern="1200" dirty="0">
            <a:solidFill>
              <a:srgbClr val="000000">
                <a:hueOff val="0"/>
                <a:satOff val="0"/>
                <a:lumOff val="0"/>
                <a:alphaOff val="0"/>
              </a:srgbClr>
            </a:solidFill>
            <a:latin typeface="Amalia" panose="020B0504020203020204" pitchFamily="34" charset="0"/>
            <a:ea typeface="+mn-ea"/>
            <a:cs typeface="+mn-cs"/>
          </a:endParaRPr>
        </a:p>
        <a:p>
          <a:pPr marL="171450" lvl="1" indent="-171450" algn="l" defTabSz="711200">
            <a:lnSpc>
              <a:spcPct val="100000"/>
            </a:lnSpc>
            <a:spcBef>
              <a:spcPct val="0"/>
            </a:spcBef>
            <a:spcAft>
              <a:spcPct val="15000"/>
            </a:spcAft>
            <a:buFont typeface="Wingdings" panose="05000000000000000000" pitchFamily="2" charset="2"/>
            <a:buChar char="§"/>
          </a:pPr>
          <a:r>
            <a:rPr lang="en-US" sz="2000" kern="1200" dirty="0" err="1">
              <a:latin typeface="Amalia" panose="020B0504020203020204" pitchFamily="34" charset="0"/>
            </a:rPr>
            <a:t>Istoric</a:t>
          </a:r>
          <a:r>
            <a:rPr lang="en-US" sz="2000" kern="1200" dirty="0">
              <a:latin typeface="Amalia" panose="020B0504020203020204" pitchFamily="34" charset="0"/>
            </a:rPr>
            <a:t> de </a:t>
          </a:r>
          <a:r>
            <a:rPr lang="en-US" sz="2000" kern="1200" dirty="0" err="1">
              <a:latin typeface="Amalia" panose="020B0504020203020204" pitchFamily="34" charset="0"/>
            </a:rPr>
            <a:t>creditare</a:t>
          </a:r>
          <a:endParaRPr lang="en-US" sz="2000" kern="1200" dirty="0">
            <a:solidFill>
              <a:srgbClr val="000000">
                <a:hueOff val="0"/>
                <a:satOff val="0"/>
                <a:lumOff val="0"/>
                <a:alphaOff val="0"/>
              </a:srgbClr>
            </a:solidFill>
            <a:latin typeface="Amalia" panose="020B0504020203020204" pitchFamily="34" charset="0"/>
            <a:ea typeface="+mn-ea"/>
            <a:cs typeface="+mn-cs"/>
          </a:endParaRPr>
        </a:p>
        <a:p>
          <a:pPr marL="171450" lvl="1" indent="-171450" algn="l" defTabSz="711200">
            <a:lnSpc>
              <a:spcPct val="100000"/>
            </a:lnSpc>
            <a:spcBef>
              <a:spcPct val="0"/>
            </a:spcBef>
            <a:spcAft>
              <a:spcPct val="15000"/>
            </a:spcAft>
            <a:buFont typeface="Wingdings" panose="05000000000000000000" pitchFamily="2" charset="2"/>
            <a:buChar char="§"/>
          </a:pPr>
          <a:r>
            <a:rPr lang="en-US" sz="2000" kern="1200" dirty="0" err="1">
              <a:solidFill>
                <a:srgbClr val="000000">
                  <a:hueOff val="0"/>
                  <a:satOff val="0"/>
                  <a:lumOff val="0"/>
                  <a:alphaOff val="0"/>
                </a:srgbClr>
              </a:solidFill>
              <a:latin typeface="Amalia" panose="020B0504020203020204" pitchFamily="34" charset="0"/>
              <a:ea typeface="+mn-ea"/>
              <a:cs typeface="+mn-cs"/>
            </a:rPr>
            <a:t>Procent</a:t>
          </a:r>
          <a:r>
            <a:rPr lang="en-US" sz="2000" kern="1200" dirty="0">
              <a:solidFill>
                <a:srgbClr val="000000">
                  <a:hueOff val="0"/>
                  <a:satOff val="0"/>
                  <a:lumOff val="0"/>
                  <a:alphaOff val="0"/>
                </a:srgbClr>
              </a:solidFill>
              <a:latin typeface="Amalia" panose="020B0504020203020204" pitchFamily="34" charset="0"/>
              <a:ea typeface="+mn-ea"/>
              <a:cs typeface="+mn-cs"/>
            </a:rPr>
            <a:t> din CA </a:t>
          </a:r>
          <a:r>
            <a:rPr lang="en-US" sz="2000" kern="1200" dirty="0" err="1">
              <a:solidFill>
                <a:srgbClr val="000000">
                  <a:hueOff val="0"/>
                  <a:satOff val="0"/>
                  <a:lumOff val="0"/>
                  <a:alphaOff val="0"/>
                </a:srgbClr>
              </a:solidFill>
              <a:latin typeface="Amalia" panose="020B0504020203020204" pitchFamily="34" charset="0"/>
              <a:ea typeface="+mn-ea"/>
              <a:cs typeface="+mn-cs"/>
            </a:rPr>
            <a:t>rulat</a:t>
          </a:r>
          <a:r>
            <a:rPr lang="ro-RO" sz="2000" kern="1200" dirty="0">
              <a:solidFill>
                <a:srgbClr val="000000">
                  <a:hueOff val="0"/>
                  <a:satOff val="0"/>
                  <a:lumOff val="0"/>
                  <a:alphaOff val="0"/>
                </a:srgbClr>
              </a:solidFill>
              <a:latin typeface="Amalia" panose="020B0504020203020204" pitchFamily="34" charset="0"/>
              <a:ea typeface="+mn-ea"/>
              <a:cs typeface="+mn-cs"/>
            </a:rPr>
            <a:t>ă</a:t>
          </a:r>
          <a:r>
            <a:rPr lang="en-US" sz="2000" kern="1200" dirty="0">
              <a:solidFill>
                <a:srgbClr val="000000">
                  <a:hueOff val="0"/>
                  <a:satOff val="0"/>
                  <a:lumOff val="0"/>
                  <a:alphaOff val="0"/>
                </a:srgbClr>
              </a:solidFill>
              <a:latin typeface="Amalia" panose="020B0504020203020204" pitchFamily="34" charset="0"/>
              <a:ea typeface="+mn-ea"/>
              <a:cs typeface="+mn-cs"/>
            </a:rPr>
            <a:t> </a:t>
          </a:r>
          <a:r>
            <a:rPr lang="en-US" sz="2000" kern="1200" dirty="0" err="1">
              <a:solidFill>
                <a:srgbClr val="000000">
                  <a:hueOff val="0"/>
                  <a:satOff val="0"/>
                  <a:lumOff val="0"/>
                  <a:alphaOff val="0"/>
                </a:srgbClr>
              </a:solidFill>
              <a:latin typeface="Amalia" panose="020B0504020203020204" pitchFamily="34" charset="0"/>
              <a:ea typeface="+mn-ea"/>
              <a:cs typeface="+mn-cs"/>
            </a:rPr>
            <a:t>prin</a:t>
          </a:r>
          <a:r>
            <a:rPr lang="en-US" sz="2000" kern="1200" dirty="0">
              <a:solidFill>
                <a:srgbClr val="000000">
                  <a:hueOff val="0"/>
                  <a:satOff val="0"/>
                  <a:lumOff val="0"/>
                  <a:alphaOff val="0"/>
                </a:srgbClr>
              </a:solidFill>
              <a:latin typeface="Amalia" panose="020B0504020203020204" pitchFamily="34" charset="0"/>
              <a:ea typeface="+mn-ea"/>
              <a:cs typeface="+mn-cs"/>
            </a:rPr>
            <a:t> banc</a:t>
          </a:r>
          <a:r>
            <a:rPr lang="ro-RO" sz="2000" kern="1200" dirty="0">
              <a:solidFill>
                <a:srgbClr val="000000">
                  <a:hueOff val="0"/>
                  <a:satOff val="0"/>
                  <a:lumOff val="0"/>
                  <a:alphaOff val="0"/>
                </a:srgbClr>
              </a:solidFill>
              <a:latin typeface="Amalia" panose="020B0504020203020204" pitchFamily="34" charset="0"/>
              <a:ea typeface="+mn-ea"/>
              <a:cs typeface="+mn-cs"/>
            </a:rPr>
            <a:t>ă</a:t>
          </a:r>
          <a:endParaRPr lang="en-US" sz="2000" kern="1200" dirty="0">
            <a:solidFill>
              <a:srgbClr val="000000">
                <a:hueOff val="0"/>
                <a:satOff val="0"/>
                <a:lumOff val="0"/>
                <a:alphaOff val="0"/>
              </a:srgbClr>
            </a:solidFill>
            <a:latin typeface="Amalia" panose="020B0504020203020204" pitchFamily="34" charset="0"/>
            <a:ea typeface="+mn-ea"/>
            <a:cs typeface="+mn-cs"/>
          </a:endParaRPr>
        </a:p>
        <a:p>
          <a:pPr marL="171450" lvl="1" indent="-171450" algn="l" defTabSz="711200">
            <a:lnSpc>
              <a:spcPct val="100000"/>
            </a:lnSpc>
            <a:spcBef>
              <a:spcPct val="0"/>
            </a:spcBef>
            <a:spcAft>
              <a:spcPct val="15000"/>
            </a:spcAft>
            <a:buFont typeface="Wingdings" panose="05000000000000000000" pitchFamily="2" charset="2"/>
            <a:buChar char="§"/>
          </a:pPr>
          <a:r>
            <a:rPr lang="en-US" sz="2000" kern="1200" dirty="0">
              <a:solidFill>
                <a:srgbClr val="000000">
                  <a:hueOff val="0"/>
                  <a:satOff val="0"/>
                  <a:lumOff val="0"/>
                  <a:alphaOff val="0"/>
                </a:srgbClr>
              </a:solidFill>
              <a:latin typeface="Amalia" panose="020B0504020203020204" pitchFamily="34" charset="0"/>
              <a:ea typeface="+mn-ea"/>
              <a:cs typeface="+mn-cs"/>
            </a:rPr>
            <a:t>Sold </a:t>
          </a:r>
          <a:r>
            <a:rPr lang="en-US" sz="2000" kern="1200" dirty="0" err="1">
              <a:solidFill>
                <a:srgbClr val="000000">
                  <a:hueOff val="0"/>
                  <a:satOff val="0"/>
                  <a:lumOff val="0"/>
                  <a:alphaOff val="0"/>
                </a:srgbClr>
              </a:solidFill>
              <a:latin typeface="Amalia" panose="020B0504020203020204" pitchFamily="34" charset="0"/>
              <a:ea typeface="+mn-ea"/>
              <a:cs typeface="+mn-cs"/>
            </a:rPr>
            <a:t>mediu</a:t>
          </a:r>
          <a:r>
            <a:rPr lang="en-US" sz="2000" kern="1200" dirty="0">
              <a:solidFill>
                <a:srgbClr val="000000">
                  <a:hueOff val="0"/>
                  <a:satOff val="0"/>
                  <a:lumOff val="0"/>
                  <a:alphaOff val="0"/>
                </a:srgbClr>
              </a:solidFill>
              <a:latin typeface="Amalia" panose="020B0504020203020204" pitchFamily="34" charset="0"/>
              <a:ea typeface="+mn-ea"/>
              <a:cs typeface="+mn-cs"/>
            </a:rPr>
            <a:t> existent </a:t>
          </a:r>
          <a:r>
            <a:rPr lang="ro-RO" sz="2000" kern="1200" dirty="0">
              <a:solidFill>
                <a:srgbClr val="000000">
                  <a:hueOff val="0"/>
                  <a:satOff val="0"/>
                  <a:lumOff val="0"/>
                  <a:alphaOff val="0"/>
                </a:srgbClr>
              </a:solidFill>
              <a:latin typeface="Amalia" panose="020B0504020203020204" pitchFamily="34" charset="0"/>
              <a:ea typeface="+mn-ea"/>
              <a:cs typeface="+mn-cs"/>
            </a:rPr>
            <a:t>î</a:t>
          </a:r>
          <a:r>
            <a:rPr lang="en-US" sz="2000" kern="1200" dirty="0">
              <a:solidFill>
                <a:srgbClr val="000000">
                  <a:hueOff val="0"/>
                  <a:satOff val="0"/>
                  <a:lumOff val="0"/>
                  <a:alphaOff val="0"/>
                </a:srgbClr>
              </a:solidFill>
              <a:latin typeface="Amalia" panose="020B0504020203020204" pitchFamily="34" charset="0"/>
              <a:ea typeface="+mn-ea"/>
              <a:cs typeface="+mn-cs"/>
            </a:rPr>
            <a:t>n </a:t>
          </a:r>
          <a:r>
            <a:rPr lang="en-US" sz="2000" kern="1200" dirty="0" err="1">
              <a:solidFill>
                <a:srgbClr val="000000">
                  <a:hueOff val="0"/>
                  <a:satOff val="0"/>
                  <a:lumOff val="0"/>
                  <a:alphaOff val="0"/>
                </a:srgbClr>
              </a:solidFill>
              <a:latin typeface="Amalia" panose="020B0504020203020204" pitchFamily="34" charset="0"/>
              <a:ea typeface="+mn-ea"/>
              <a:cs typeface="+mn-cs"/>
            </a:rPr>
            <a:t>contul</a:t>
          </a:r>
          <a:r>
            <a:rPr lang="en-US" sz="2000" kern="1200" dirty="0">
              <a:solidFill>
                <a:srgbClr val="000000">
                  <a:hueOff val="0"/>
                  <a:satOff val="0"/>
                  <a:lumOff val="0"/>
                  <a:alphaOff val="0"/>
                </a:srgbClr>
              </a:solidFill>
              <a:latin typeface="Amalia" panose="020B0504020203020204" pitchFamily="34" charset="0"/>
              <a:ea typeface="+mn-ea"/>
              <a:cs typeface="+mn-cs"/>
            </a:rPr>
            <a:t> </a:t>
          </a:r>
          <a:r>
            <a:rPr lang="en-US" sz="2000" kern="1200" dirty="0" err="1">
              <a:solidFill>
                <a:srgbClr val="000000">
                  <a:hueOff val="0"/>
                  <a:satOff val="0"/>
                  <a:lumOff val="0"/>
                  <a:alphaOff val="0"/>
                </a:srgbClr>
              </a:solidFill>
              <a:latin typeface="Amalia" panose="020B0504020203020204" pitchFamily="34" charset="0"/>
              <a:ea typeface="+mn-ea"/>
              <a:cs typeface="+mn-cs"/>
            </a:rPr>
            <a:t>curent</a:t>
          </a:r>
          <a:endParaRPr lang="en-US" sz="2000" kern="1200" dirty="0">
            <a:solidFill>
              <a:srgbClr val="000000">
                <a:hueOff val="0"/>
                <a:satOff val="0"/>
                <a:lumOff val="0"/>
                <a:alphaOff val="0"/>
              </a:srgbClr>
            </a:solidFill>
            <a:latin typeface="Amalia" panose="020B0504020203020204" pitchFamily="34" charset="0"/>
            <a:ea typeface="+mn-ea"/>
            <a:cs typeface="+mn-cs"/>
          </a:endParaRPr>
        </a:p>
        <a:p>
          <a:pPr marL="171450" lvl="1" indent="-171450" algn="l" defTabSz="711200">
            <a:lnSpc>
              <a:spcPct val="100000"/>
            </a:lnSpc>
            <a:spcBef>
              <a:spcPct val="0"/>
            </a:spcBef>
            <a:spcAft>
              <a:spcPct val="15000"/>
            </a:spcAft>
            <a:buFont typeface="Wingdings" panose="05000000000000000000" pitchFamily="2" charset="2"/>
            <a:buChar char="§"/>
          </a:pPr>
          <a:r>
            <a:rPr lang="en-US" sz="2000" kern="1200" dirty="0" err="1">
              <a:latin typeface="Amalia" panose="020B0504020203020204" pitchFamily="34" charset="0"/>
            </a:rPr>
            <a:t>Angajamentul</a:t>
          </a:r>
          <a:r>
            <a:rPr lang="en-US" sz="2000" kern="1200" dirty="0">
              <a:latin typeface="Amalia" panose="020B0504020203020204" pitchFamily="34" charset="0"/>
            </a:rPr>
            <a:t> ac</a:t>
          </a:r>
          <a:r>
            <a:rPr lang="ro-RO" sz="2000" kern="1200" dirty="0">
              <a:latin typeface="Amalia" panose="020B0504020203020204" pitchFamily="34" charset="0"/>
            </a:rPr>
            <a:t>ț</a:t>
          </a:r>
          <a:r>
            <a:rPr lang="en-US" sz="2000" kern="1200" dirty="0" err="1">
              <a:latin typeface="Amalia" panose="020B0504020203020204" pitchFamily="34" charset="0"/>
            </a:rPr>
            <a:t>ionarilor</a:t>
          </a:r>
          <a:r>
            <a:rPr lang="en-US" sz="2000" kern="1200" dirty="0">
              <a:latin typeface="Amalia" panose="020B0504020203020204" pitchFamily="34" charset="0"/>
            </a:rPr>
            <a:t>: </a:t>
          </a:r>
          <a:r>
            <a:rPr lang="en-US" sz="2000" kern="1200" dirty="0" err="1">
              <a:latin typeface="Amalia" panose="020B0504020203020204" pitchFamily="34" charset="0"/>
            </a:rPr>
            <a:t>garan</a:t>
          </a:r>
          <a:r>
            <a:rPr lang="ro-RO" sz="2000" kern="1200" dirty="0">
              <a:latin typeface="Amalia" panose="020B0504020203020204" pitchFamily="34" charset="0"/>
            </a:rPr>
            <a:t>ț</a:t>
          </a:r>
          <a:r>
            <a:rPr lang="en-US" sz="2000" kern="1200" dirty="0">
              <a:latin typeface="Amalia" panose="020B0504020203020204" pitchFamily="34" charset="0"/>
            </a:rPr>
            <a:t>ii </a:t>
          </a:r>
          <a:r>
            <a:rPr lang="en-US" sz="2000" kern="1200" dirty="0" err="1">
              <a:latin typeface="Amalia" panose="020B0504020203020204" pitchFamily="34" charset="0"/>
            </a:rPr>
            <a:t>personale</a:t>
          </a:r>
          <a:endParaRPr lang="en-US" sz="2000" kern="1200" dirty="0">
            <a:solidFill>
              <a:srgbClr val="000000">
                <a:hueOff val="0"/>
                <a:satOff val="0"/>
                <a:lumOff val="0"/>
                <a:alphaOff val="0"/>
              </a:srgbClr>
            </a:solidFill>
            <a:latin typeface="Amalia" panose="020B0504020203020204" pitchFamily="34" charset="0"/>
            <a:ea typeface="+mn-ea"/>
            <a:cs typeface="+mn-cs"/>
          </a:endParaRPr>
        </a:p>
        <a:p>
          <a:pPr marL="171450" lvl="1" indent="-171450" algn="l" defTabSz="711200">
            <a:lnSpc>
              <a:spcPct val="100000"/>
            </a:lnSpc>
            <a:spcBef>
              <a:spcPct val="0"/>
            </a:spcBef>
            <a:spcAft>
              <a:spcPct val="15000"/>
            </a:spcAft>
            <a:buFont typeface="Wingdings" panose="05000000000000000000" pitchFamily="2" charset="2"/>
            <a:buChar char="§"/>
          </a:pPr>
          <a:r>
            <a:rPr lang="en-US" sz="2000" kern="1200" dirty="0" err="1">
              <a:latin typeface="Amalia" panose="020B0504020203020204" pitchFamily="34" charset="0"/>
            </a:rPr>
            <a:t>Acoperire</a:t>
          </a:r>
          <a:r>
            <a:rPr lang="en-US" sz="2000" kern="1200" dirty="0">
              <a:latin typeface="Amalia" panose="020B0504020203020204" pitchFamily="34" charset="0"/>
            </a:rPr>
            <a:t> </a:t>
          </a:r>
          <a:r>
            <a:rPr lang="en-US" sz="2000" kern="1200" dirty="0" err="1">
              <a:latin typeface="Amalia" panose="020B0504020203020204" pitchFamily="34" charset="0"/>
            </a:rPr>
            <a:t>risc</a:t>
          </a:r>
          <a:r>
            <a:rPr lang="en-US" sz="2000" kern="1200" dirty="0">
              <a:latin typeface="Amalia" panose="020B0504020203020204" pitchFamily="34" charset="0"/>
            </a:rPr>
            <a:t> </a:t>
          </a:r>
          <a:r>
            <a:rPr lang="en-US" sz="2000" kern="1200" dirty="0" err="1">
              <a:latin typeface="Amalia" panose="020B0504020203020204" pitchFamily="34" charset="0"/>
            </a:rPr>
            <a:t>valutar</a:t>
          </a:r>
          <a:r>
            <a:rPr lang="en-US" sz="2000" kern="1200" dirty="0">
              <a:latin typeface="Amalia" panose="020B0504020203020204" pitchFamily="34" charset="0"/>
            </a:rPr>
            <a:t>: </a:t>
          </a:r>
          <a:r>
            <a:rPr lang="ro-RO" sz="2000" kern="1200" dirty="0">
              <a:latin typeface="Amalia" panose="020B0504020203020204" pitchFamily="34" charset="0"/>
            </a:rPr>
            <a:t>î</a:t>
          </a:r>
          <a:r>
            <a:rPr lang="en-US" sz="2000" kern="1200" dirty="0" err="1">
              <a:latin typeface="Amalia" panose="020B0504020203020204" pitchFamily="34" charset="0"/>
            </a:rPr>
            <a:t>ncas</a:t>
          </a:r>
          <a:r>
            <a:rPr lang="ro-RO" sz="2000" kern="1200" dirty="0">
              <a:latin typeface="Amalia" panose="020B0504020203020204" pitchFamily="34" charset="0"/>
            </a:rPr>
            <a:t>ă</a:t>
          </a:r>
          <a:r>
            <a:rPr lang="en-US" sz="2000" kern="1200" dirty="0" err="1">
              <a:latin typeface="Amalia" panose="020B0504020203020204" pitchFamily="34" charset="0"/>
            </a:rPr>
            <a:t>ri</a:t>
          </a:r>
          <a:r>
            <a:rPr lang="en-US" sz="2000" kern="1200" dirty="0">
              <a:latin typeface="Amalia" panose="020B0504020203020204" pitchFamily="34" charset="0"/>
            </a:rPr>
            <a:t> </a:t>
          </a:r>
          <a:r>
            <a:rPr lang="ro-RO" sz="2000" kern="1200" dirty="0">
              <a:latin typeface="Amalia" panose="020B0504020203020204" pitchFamily="34" charset="0"/>
            </a:rPr>
            <a:t>î</a:t>
          </a:r>
          <a:r>
            <a:rPr lang="en-US" sz="2000" kern="1200" dirty="0">
              <a:latin typeface="Amalia" panose="020B0504020203020204" pitchFamily="34" charset="0"/>
            </a:rPr>
            <a:t>n </a:t>
          </a:r>
          <a:r>
            <a:rPr lang="en-US" sz="2000" kern="1200" dirty="0" err="1">
              <a:latin typeface="Amalia" panose="020B0504020203020204" pitchFamily="34" charset="0"/>
            </a:rPr>
            <a:t>valut</a:t>
          </a:r>
          <a:r>
            <a:rPr lang="ro-RO" sz="2000" kern="1200" dirty="0">
              <a:latin typeface="Amalia" panose="020B0504020203020204" pitchFamily="34" charset="0"/>
            </a:rPr>
            <a:t>a</a:t>
          </a:r>
          <a:r>
            <a:rPr lang="en-US" sz="2000" kern="1200" dirty="0">
              <a:latin typeface="Amalia" panose="020B0504020203020204" pitchFamily="34" charset="0"/>
            </a:rPr>
            <a:t> </a:t>
          </a:r>
          <a:r>
            <a:rPr lang="en-US" sz="2000" kern="1200" dirty="0" err="1">
              <a:latin typeface="Amalia" panose="020B0504020203020204" pitchFamily="34" charset="0"/>
            </a:rPr>
            <a:t>creditului</a:t>
          </a:r>
          <a:endParaRPr lang="en-US" sz="2000" kern="1200" dirty="0">
            <a:solidFill>
              <a:srgbClr val="000000">
                <a:hueOff val="0"/>
                <a:satOff val="0"/>
                <a:lumOff val="0"/>
                <a:alphaOff val="0"/>
              </a:srgbClr>
            </a:solidFill>
            <a:latin typeface="Amalia" panose="020B0504020203020204" pitchFamily="34" charset="0"/>
            <a:ea typeface="+mn-ea"/>
            <a:cs typeface="+mn-cs"/>
          </a:endParaRPr>
        </a:p>
      </dsp:txBody>
      <dsp:txXfrm>
        <a:off x="5881801" y="1587875"/>
        <a:ext cx="5159427" cy="33969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67D44-B79C-4AE9-B81C-742D8A18F097}">
      <dsp:nvSpPr>
        <dsp:cNvPr id="0" name=""/>
        <dsp:cNvSpPr/>
      </dsp:nvSpPr>
      <dsp:spPr>
        <a:xfrm>
          <a:off x="6174" y="831920"/>
          <a:ext cx="1443433" cy="144343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81C6B173-4327-4677-83F4-93F4CC9508E0}">
      <dsp:nvSpPr>
        <dsp:cNvPr id="0" name=""/>
        <dsp:cNvSpPr/>
      </dsp:nvSpPr>
      <dsp:spPr>
        <a:xfrm>
          <a:off x="241151" y="1697980"/>
          <a:ext cx="1443433" cy="1443433"/>
        </a:xfrm>
        <a:prstGeom prst="roundRect">
          <a:avLst>
            <a:gd name="adj" fmla="val 10000"/>
          </a:avLst>
        </a:prstGeom>
        <a:solidFill>
          <a:srgbClr val="FFD40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ko-KR" sz="1600" b="1" kern="1200" dirty="0" err="1">
              <a:solidFill>
                <a:schemeClr val="tx1"/>
              </a:solidFill>
              <a:latin typeface="Amalia" panose="020B0504020203020204" pitchFamily="34" charset="0"/>
              <a:cs typeface="Arial" pitchFamily="34" charset="0"/>
            </a:rPr>
            <a:t>Situa</a:t>
          </a:r>
          <a:r>
            <a:rPr lang="ro-RO" altLang="ko-KR" sz="1600" b="1" kern="1200" dirty="0">
              <a:solidFill>
                <a:schemeClr val="tx1"/>
              </a:solidFill>
              <a:latin typeface="Amalia" panose="020B0504020203020204" pitchFamily="34" charset="0"/>
              <a:cs typeface="Arial" pitchFamily="34" charset="0"/>
            </a:rPr>
            <a:t>ț</a:t>
          </a:r>
          <a:r>
            <a:rPr lang="en-US" altLang="ko-KR" sz="1600" b="1" kern="1200" dirty="0">
              <a:solidFill>
                <a:schemeClr val="tx1"/>
              </a:solidFill>
              <a:latin typeface="Amalia" panose="020B0504020203020204" pitchFamily="34" charset="0"/>
              <a:cs typeface="Arial" pitchFamily="34" charset="0"/>
            </a:rPr>
            <a:t>ii </a:t>
          </a:r>
          <a:r>
            <a:rPr lang="en-US" altLang="ko-KR" sz="1600" b="1" kern="1200" dirty="0" err="1">
              <a:solidFill>
                <a:schemeClr val="tx1"/>
              </a:solidFill>
              <a:latin typeface="Amalia" panose="020B0504020203020204" pitchFamily="34" charset="0"/>
              <a:cs typeface="Arial" pitchFamily="34" charset="0"/>
            </a:rPr>
            <a:t>financiare</a:t>
          </a:r>
          <a:endParaRPr lang="en-US" sz="1600" b="1" kern="1200" dirty="0">
            <a:solidFill>
              <a:schemeClr val="tx1"/>
            </a:solidFill>
          </a:endParaRPr>
        </a:p>
      </dsp:txBody>
      <dsp:txXfrm>
        <a:off x="283428" y="1740257"/>
        <a:ext cx="1358879" cy="1358879"/>
      </dsp:txXfrm>
    </dsp:sp>
    <dsp:sp modelId="{C0A2CECC-54F6-4B6E-91FB-13DCAA279985}">
      <dsp:nvSpPr>
        <dsp:cNvPr id="0" name=""/>
        <dsp:cNvSpPr/>
      </dsp:nvSpPr>
      <dsp:spPr>
        <a:xfrm>
          <a:off x="1727644" y="1380218"/>
          <a:ext cx="278037" cy="34683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27644" y="1449585"/>
        <a:ext cx="194626" cy="208102"/>
      </dsp:txXfrm>
    </dsp:sp>
    <dsp:sp modelId="{CB7567AB-37A9-40CC-A959-EAAAEDBD90A0}">
      <dsp:nvSpPr>
        <dsp:cNvPr id="0" name=""/>
        <dsp:cNvSpPr/>
      </dsp:nvSpPr>
      <dsp:spPr>
        <a:xfrm>
          <a:off x="2243999" y="831920"/>
          <a:ext cx="1443433" cy="1443433"/>
        </a:xfrm>
        <a:prstGeom prst="roundRect">
          <a:avLst>
            <a:gd name="adj" fmla="val 10000"/>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9D93474D-6179-4025-A527-70B0A8074864}">
      <dsp:nvSpPr>
        <dsp:cNvPr id="0" name=""/>
        <dsp:cNvSpPr/>
      </dsp:nvSpPr>
      <dsp:spPr>
        <a:xfrm>
          <a:off x="2478976" y="1697980"/>
          <a:ext cx="1443433" cy="1443433"/>
        </a:xfrm>
        <a:prstGeom prst="roundRect">
          <a:avLst>
            <a:gd name="adj" fmla="val 10000"/>
          </a:avLst>
        </a:prstGeom>
        <a:solidFill>
          <a:srgbClr val="FFD40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ko-KR" sz="1600" b="1" kern="1200" dirty="0">
              <a:solidFill>
                <a:schemeClr val="tx1"/>
              </a:solidFill>
              <a:latin typeface="Amalia" panose="020B0504020203020204" pitchFamily="34" charset="0"/>
              <a:cs typeface="Arial" pitchFamily="34" charset="0"/>
            </a:rPr>
            <a:t>Informa</a:t>
          </a:r>
          <a:r>
            <a:rPr lang="ro-RO" altLang="ko-KR" sz="1600" b="1" kern="1200" dirty="0">
              <a:solidFill>
                <a:schemeClr val="tx1"/>
              </a:solidFill>
              <a:latin typeface="Amalia" panose="020B0504020203020204" pitchFamily="34" charset="0"/>
              <a:cs typeface="Arial" pitchFamily="34" charset="0"/>
            </a:rPr>
            <a:t>ț</a:t>
          </a:r>
          <a:r>
            <a:rPr lang="en-US" altLang="ko-KR" sz="1600" b="1" kern="1200" dirty="0">
              <a:solidFill>
                <a:schemeClr val="tx1"/>
              </a:solidFill>
              <a:latin typeface="Amalia" panose="020B0504020203020204" pitchFamily="34" charset="0"/>
              <a:cs typeface="Arial" pitchFamily="34" charset="0"/>
            </a:rPr>
            <a:t>ii din pia</a:t>
          </a:r>
          <a:r>
            <a:rPr lang="ro-RO" altLang="ko-KR" sz="1600" b="1" kern="1200" dirty="0" err="1">
              <a:solidFill>
                <a:schemeClr val="tx1"/>
              </a:solidFill>
              <a:latin typeface="Amalia" panose="020B0504020203020204" pitchFamily="34" charset="0"/>
              <a:cs typeface="Arial" pitchFamily="34" charset="0"/>
            </a:rPr>
            <a:t>ță</a:t>
          </a:r>
          <a:endParaRPr lang="en-US" sz="1600" b="1" kern="1200" dirty="0">
            <a:solidFill>
              <a:schemeClr val="tx1"/>
            </a:solidFill>
          </a:endParaRPr>
        </a:p>
      </dsp:txBody>
      <dsp:txXfrm>
        <a:off x="2521253" y="1740257"/>
        <a:ext cx="1358879" cy="1358879"/>
      </dsp:txXfrm>
    </dsp:sp>
    <dsp:sp modelId="{1174A650-B4E8-46BA-B514-DA8F00F4E13A}">
      <dsp:nvSpPr>
        <dsp:cNvPr id="0" name=""/>
        <dsp:cNvSpPr/>
      </dsp:nvSpPr>
      <dsp:spPr>
        <a:xfrm>
          <a:off x="3965469" y="1380218"/>
          <a:ext cx="278037" cy="346836"/>
        </a:xfrm>
        <a:prstGeom prst="rightArrow">
          <a:avLst>
            <a:gd name="adj1" fmla="val 60000"/>
            <a:gd name="adj2" fmla="val 50000"/>
          </a:avLst>
        </a:prstGeom>
        <a:solidFill>
          <a:schemeClr val="accent2">
            <a:hueOff val="-165395"/>
            <a:satOff val="-1878"/>
            <a:lumOff val="254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965469" y="1449585"/>
        <a:ext cx="194626" cy="208102"/>
      </dsp:txXfrm>
    </dsp:sp>
    <dsp:sp modelId="{FDF8F7D1-2FD3-4D57-88DC-156FBD6B6B71}">
      <dsp:nvSpPr>
        <dsp:cNvPr id="0" name=""/>
        <dsp:cNvSpPr/>
      </dsp:nvSpPr>
      <dsp:spPr>
        <a:xfrm>
          <a:off x="4481823" y="831920"/>
          <a:ext cx="1443433" cy="1443433"/>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D755D13F-9EDE-4F10-A61F-DC8AE76B3594}">
      <dsp:nvSpPr>
        <dsp:cNvPr id="0" name=""/>
        <dsp:cNvSpPr/>
      </dsp:nvSpPr>
      <dsp:spPr>
        <a:xfrm>
          <a:off x="4716801" y="1697980"/>
          <a:ext cx="1443433" cy="1443433"/>
        </a:xfrm>
        <a:prstGeom prst="roundRect">
          <a:avLst>
            <a:gd name="adj" fmla="val 10000"/>
          </a:avLst>
        </a:prstGeom>
        <a:solidFill>
          <a:srgbClr val="FFD40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ko-KR" sz="1600" b="1" kern="1200" dirty="0" err="1">
              <a:solidFill>
                <a:schemeClr val="tx1"/>
              </a:solidFill>
              <a:latin typeface="Amalia" panose="020B0504020203020204" pitchFamily="34" charset="0"/>
              <a:cs typeface="Arial" pitchFamily="34" charset="0"/>
            </a:rPr>
            <a:t>Compara</a:t>
          </a:r>
          <a:r>
            <a:rPr lang="ro-RO" altLang="ko-KR" sz="1600" b="1" kern="1200" dirty="0">
              <a:solidFill>
                <a:schemeClr val="tx1"/>
              </a:solidFill>
              <a:latin typeface="Amalia" panose="020B0504020203020204" pitchFamily="34" charset="0"/>
              <a:cs typeface="Arial" pitchFamily="34" charset="0"/>
            </a:rPr>
            <a:t>ț</a:t>
          </a:r>
          <a:r>
            <a:rPr lang="en-US" altLang="ko-KR" sz="1600" b="1" kern="1200" dirty="0" err="1">
              <a:solidFill>
                <a:schemeClr val="tx1"/>
              </a:solidFill>
              <a:latin typeface="Amalia" panose="020B0504020203020204" pitchFamily="34" charset="0"/>
              <a:cs typeface="Arial" pitchFamily="34" charset="0"/>
            </a:rPr>
            <a:t>ia</a:t>
          </a:r>
          <a:r>
            <a:rPr lang="en-US" altLang="ko-KR" sz="1600" b="1" kern="1200" dirty="0">
              <a:solidFill>
                <a:schemeClr val="tx1"/>
              </a:solidFill>
              <a:latin typeface="Amalia" panose="020B0504020203020204" pitchFamily="34" charset="0"/>
              <a:cs typeface="Arial" pitchFamily="34" charset="0"/>
            </a:rPr>
            <a:t> cu </a:t>
          </a:r>
          <a:r>
            <a:rPr lang="en-US" altLang="ko-KR" sz="1600" b="1" kern="1200" dirty="0" err="1">
              <a:solidFill>
                <a:schemeClr val="tx1"/>
              </a:solidFill>
              <a:latin typeface="Amalia" panose="020B0504020203020204" pitchFamily="34" charset="0"/>
              <a:cs typeface="Arial" pitchFamily="34" charset="0"/>
            </a:rPr>
            <a:t>concuren</a:t>
          </a:r>
          <a:r>
            <a:rPr lang="ro-RO" altLang="ko-KR" sz="1600" b="1" kern="1200" dirty="0">
              <a:solidFill>
                <a:schemeClr val="tx1"/>
              </a:solidFill>
              <a:latin typeface="Amalia" panose="020B0504020203020204" pitchFamily="34" charset="0"/>
              <a:cs typeface="Arial" pitchFamily="34" charset="0"/>
            </a:rPr>
            <a:t>ț</a:t>
          </a:r>
          <a:r>
            <a:rPr lang="en-US" altLang="ko-KR" sz="1600" b="1" kern="1200" dirty="0">
              <a:solidFill>
                <a:schemeClr val="tx1"/>
              </a:solidFill>
              <a:latin typeface="Amalia" panose="020B0504020203020204" pitchFamily="34" charset="0"/>
              <a:cs typeface="Arial" pitchFamily="34" charset="0"/>
            </a:rPr>
            <a:t>a</a:t>
          </a:r>
          <a:endParaRPr lang="ro-RO" altLang="ko-KR" sz="1600" b="1" kern="1200" dirty="0">
            <a:solidFill>
              <a:schemeClr val="tx1"/>
            </a:solidFill>
            <a:latin typeface="Amalia" panose="020B0504020203020204" pitchFamily="34" charset="0"/>
            <a:cs typeface="Arial" pitchFamily="34" charset="0"/>
          </a:endParaRPr>
        </a:p>
      </dsp:txBody>
      <dsp:txXfrm>
        <a:off x="4759078" y="1740257"/>
        <a:ext cx="1358879" cy="1358879"/>
      </dsp:txXfrm>
    </dsp:sp>
    <dsp:sp modelId="{0F7A5F58-4EC0-4B3D-B22B-8805C5DD083F}">
      <dsp:nvSpPr>
        <dsp:cNvPr id="0" name=""/>
        <dsp:cNvSpPr/>
      </dsp:nvSpPr>
      <dsp:spPr>
        <a:xfrm>
          <a:off x="6203293" y="1380218"/>
          <a:ext cx="278037" cy="346836"/>
        </a:xfrm>
        <a:prstGeom prst="rightArrow">
          <a:avLst>
            <a:gd name="adj1" fmla="val 60000"/>
            <a:gd name="adj2" fmla="val 50000"/>
          </a:avLst>
        </a:prstGeom>
        <a:solidFill>
          <a:schemeClr val="accent2">
            <a:hueOff val="-330791"/>
            <a:satOff val="-3756"/>
            <a:lumOff val="509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203293" y="1449585"/>
        <a:ext cx="194626" cy="208102"/>
      </dsp:txXfrm>
    </dsp:sp>
    <dsp:sp modelId="{B7A26F1E-2CBE-4B8D-A482-0B2D6AFDB16B}">
      <dsp:nvSpPr>
        <dsp:cNvPr id="0" name=""/>
        <dsp:cNvSpPr/>
      </dsp:nvSpPr>
      <dsp:spPr>
        <a:xfrm>
          <a:off x="6719648" y="831920"/>
          <a:ext cx="1443433" cy="1443433"/>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2C0E7194-D729-4756-A48F-88979D7F7D77}">
      <dsp:nvSpPr>
        <dsp:cNvPr id="0" name=""/>
        <dsp:cNvSpPr/>
      </dsp:nvSpPr>
      <dsp:spPr>
        <a:xfrm>
          <a:off x="6954625" y="1697980"/>
          <a:ext cx="1443433" cy="1443433"/>
        </a:xfrm>
        <a:prstGeom prst="roundRect">
          <a:avLst>
            <a:gd name="adj" fmla="val 10000"/>
          </a:avLst>
        </a:prstGeom>
        <a:solidFill>
          <a:srgbClr val="FFD40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o-RO" sz="1600" b="1" kern="1200" dirty="0">
              <a:solidFill>
                <a:schemeClr val="tx1"/>
              </a:solidFill>
              <a:latin typeface="Amalia" panose="020B0504020203020204" pitchFamily="34" charset="0"/>
            </a:rPr>
            <a:t>Relația cu partenerii principali</a:t>
          </a:r>
          <a:endParaRPr lang="en-US" sz="1600" b="1" kern="1200" dirty="0">
            <a:solidFill>
              <a:schemeClr val="tx1"/>
            </a:solidFill>
            <a:latin typeface="Amalia" panose="020B0504020203020204" pitchFamily="34" charset="0"/>
          </a:endParaRPr>
        </a:p>
      </dsp:txBody>
      <dsp:txXfrm>
        <a:off x="6996902" y="1740257"/>
        <a:ext cx="1358879" cy="1358879"/>
      </dsp:txXfrm>
    </dsp:sp>
    <dsp:sp modelId="{69B57BE4-6AB1-4FB5-A33E-2AF54FF50D4E}">
      <dsp:nvSpPr>
        <dsp:cNvPr id="0" name=""/>
        <dsp:cNvSpPr/>
      </dsp:nvSpPr>
      <dsp:spPr>
        <a:xfrm>
          <a:off x="8441118" y="1380218"/>
          <a:ext cx="278037" cy="346836"/>
        </a:xfrm>
        <a:prstGeom prst="rightArrow">
          <a:avLst>
            <a:gd name="adj1" fmla="val 60000"/>
            <a:gd name="adj2" fmla="val 50000"/>
          </a:avLst>
        </a:prstGeom>
        <a:solidFill>
          <a:schemeClr val="accent2">
            <a:hueOff val="-496186"/>
            <a:satOff val="-5634"/>
            <a:lumOff val="764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441118" y="1449585"/>
        <a:ext cx="194626" cy="208102"/>
      </dsp:txXfrm>
    </dsp:sp>
    <dsp:sp modelId="{D6921B3B-05A8-4A9F-ADA8-9C23E7C949DA}">
      <dsp:nvSpPr>
        <dsp:cNvPr id="0" name=""/>
        <dsp:cNvSpPr/>
      </dsp:nvSpPr>
      <dsp:spPr>
        <a:xfrm>
          <a:off x="8957473" y="831920"/>
          <a:ext cx="1443433" cy="1443433"/>
        </a:xfrm>
        <a:prstGeom prst="roundRect">
          <a:avLst>
            <a:gd name="adj" fmla="val 10000"/>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9503DBA5-5E34-4664-B693-286C48F2E47C}">
      <dsp:nvSpPr>
        <dsp:cNvPr id="0" name=""/>
        <dsp:cNvSpPr/>
      </dsp:nvSpPr>
      <dsp:spPr>
        <a:xfrm>
          <a:off x="9192450" y="1697980"/>
          <a:ext cx="1443433" cy="1443433"/>
        </a:xfrm>
        <a:prstGeom prst="roundRect">
          <a:avLst>
            <a:gd name="adj" fmla="val 10000"/>
          </a:avLst>
        </a:prstGeom>
        <a:solidFill>
          <a:srgbClr val="FFD40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o-RO" sz="1600" b="1" kern="1200" dirty="0">
              <a:solidFill>
                <a:schemeClr val="tx1"/>
              </a:solidFill>
              <a:latin typeface="Amalia" panose="020B0504020203020204" pitchFamily="34" charset="0"/>
            </a:rPr>
            <a:t>Garanțiile</a:t>
          </a:r>
          <a:endParaRPr lang="en-US" sz="1600" b="1" kern="1200" dirty="0">
            <a:solidFill>
              <a:schemeClr val="tx1"/>
            </a:solidFill>
            <a:latin typeface="Amalia" panose="020B0504020203020204" pitchFamily="34" charset="0"/>
          </a:endParaRPr>
        </a:p>
      </dsp:txBody>
      <dsp:txXfrm>
        <a:off x="9234727" y="1740257"/>
        <a:ext cx="1358879" cy="135887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A69806-1830-4DB7-86B6-407D0E53B89C}" type="datetimeFigureOut">
              <a:rPr lang="en-US" smtClean="0"/>
              <a:t>9/11/2024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5BF77-15BB-4205-AFFF-248F6AF6D158}" type="slidenum">
              <a:rPr lang="en-US" smtClean="0"/>
              <a:t>‹#›</a:t>
            </a:fld>
            <a:endParaRPr lang="en-US"/>
          </a:p>
        </p:txBody>
      </p:sp>
    </p:spTree>
    <p:extLst>
      <p:ext uri="{BB962C8B-B14F-4D97-AF65-F5344CB8AC3E}">
        <p14:creationId xmlns:p14="http://schemas.microsoft.com/office/powerpoint/2010/main" val="2382292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5BF77-15BB-4205-AFFF-248F6AF6D158}" type="slidenum">
              <a:rPr lang="en-US" smtClean="0"/>
              <a:t>2</a:t>
            </a:fld>
            <a:endParaRPr lang="en-US"/>
          </a:p>
        </p:txBody>
      </p:sp>
    </p:spTree>
    <p:extLst>
      <p:ext uri="{BB962C8B-B14F-4D97-AF65-F5344CB8AC3E}">
        <p14:creationId xmlns:p14="http://schemas.microsoft.com/office/powerpoint/2010/main" val="1505083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E5BF77-15BB-4205-AFFF-248F6AF6D158}" type="slidenum">
              <a:rPr lang="en-US" smtClean="0"/>
              <a:t>4</a:t>
            </a:fld>
            <a:endParaRPr lang="en-US"/>
          </a:p>
        </p:txBody>
      </p:sp>
    </p:spTree>
    <p:extLst>
      <p:ext uri="{BB962C8B-B14F-4D97-AF65-F5344CB8AC3E}">
        <p14:creationId xmlns:p14="http://schemas.microsoft.com/office/powerpoint/2010/main" val="31615784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BF2CCD0E-C84C-4E91-A52B-10C868ED5A0B}"/>
              </a:ext>
            </a:extLst>
          </p:cNvPr>
          <p:cNvSpPr>
            <a:spLocks noGrp="1"/>
          </p:cNvSpPr>
          <p:nvPr>
            <p:ph type="pic" sz="quarter" idx="13"/>
          </p:nvPr>
        </p:nvSpPr>
        <p:spPr bwMode="gray">
          <a:xfrm>
            <a:off x="0" y="592931"/>
            <a:ext cx="12192000" cy="6265070"/>
          </a:xfrm>
        </p:spPr>
        <p:txBody>
          <a:bodyPr bIns="720000" anchor="ctr" anchorCtr="0"/>
          <a:lstStyle>
            <a:lvl1pPr algn="ctr">
              <a:defRPr/>
            </a:lvl1pPr>
          </a:lstStyle>
          <a:p>
            <a:r>
              <a:rPr lang="en-US"/>
              <a:t>Click icon to add picture</a:t>
            </a:r>
          </a:p>
        </p:txBody>
      </p:sp>
      <p:sp>
        <p:nvSpPr>
          <p:cNvPr id="7" name="Rechteck 165">
            <a:extLst>
              <a:ext uri="{FF2B5EF4-FFF2-40B4-BE49-F238E27FC236}">
                <a16:creationId xmlns:a16="http://schemas.microsoft.com/office/drawing/2014/main" id="{A368AC34-D0C9-4B18-9B99-0414C8A8014D}"/>
              </a:ext>
            </a:extLst>
          </p:cNvPr>
          <p:cNvSpPr/>
          <p:nvPr/>
        </p:nvSpPr>
        <p:spPr bwMode="gray">
          <a:xfrm>
            <a:off x="0" y="0"/>
            <a:ext cx="12192000" cy="393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cxnSp>
        <p:nvCxnSpPr>
          <p:cNvPr id="8" name="Straight Connector 43">
            <a:extLst>
              <a:ext uri="{FF2B5EF4-FFF2-40B4-BE49-F238E27FC236}">
                <a16:creationId xmlns:a16="http://schemas.microsoft.com/office/drawing/2014/main" id="{9F67A343-ED83-4CDE-8627-A44D70C5DEA8}"/>
              </a:ext>
            </a:extLst>
          </p:cNvPr>
          <p:cNvCxnSpPr>
            <a:cxnSpLocks/>
          </p:cNvCxnSpPr>
          <p:nvPr/>
        </p:nvCxnSpPr>
        <p:spPr bwMode="gray">
          <a:xfrm>
            <a:off x="0" y="573610"/>
            <a:ext cx="12192000" cy="0"/>
          </a:xfrm>
          <a:prstGeom prst="line">
            <a:avLst/>
          </a:prstGeom>
          <a:ln>
            <a:solidFill>
              <a:srgbClr val="7F7F7F">
                <a:alpha val="24706"/>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C2AB3A3-8BE7-486B-AACC-F97D7077B199}"/>
              </a:ext>
            </a:extLst>
          </p:cNvPr>
          <p:cNvSpPr>
            <a:spLocks noGrp="1"/>
          </p:cNvSpPr>
          <p:nvPr>
            <p:ph type="ctrTitle"/>
          </p:nvPr>
        </p:nvSpPr>
        <p:spPr bwMode="gray">
          <a:xfrm>
            <a:off x="548935" y="4009837"/>
            <a:ext cx="8395040" cy="2451186"/>
          </a:xfrm>
          <a:prstGeom prst="rect">
            <a:avLst/>
          </a:prstGeom>
          <a:solidFill>
            <a:schemeClr val="accent1">
              <a:alpha val="75000"/>
            </a:schemeClr>
          </a:solidFill>
        </p:spPr>
        <p:txBody>
          <a:bodyPr wrap="square" lIns="216000" tIns="360000" rIns="216000" bIns="1656000" anchor="b" anchorCtr="0">
            <a:spAutoFit/>
          </a:bodyPr>
          <a:lstStyle>
            <a:lvl1pPr algn="l">
              <a:defRPr sz="3000" b="0"/>
            </a:lvl1pPr>
          </a:lstStyle>
          <a:p>
            <a:r>
              <a:rPr lang="en-US"/>
              <a:t>Click to edit Master title style</a:t>
            </a:r>
          </a:p>
        </p:txBody>
      </p:sp>
      <p:sp>
        <p:nvSpPr>
          <p:cNvPr id="3" name="Subtitle 2">
            <a:extLst>
              <a:ext uri="{FF2B5EF4-FFF2-40B4-BE49-F238E27FC236}">
                <a16:creationId xmlns:a16="http://schemas.microsoft.com/office/drawing/2014/main" id="{B402F7D7-F5BD-4942-B85C-4F4D7783DAE0}"/>
              </a:ext>
            </a:extLst>
          </p:cNvPr>
          <p:cNvSpPr>
            <a:spLocks noGrp="1"/>
          </p:cNvSpPr>
          <p:nvPr>
            <p:ph type="subTitle" idx="1"/>
          </p:nvPr>
        </p:nvSpPr>
        <p:spPr bwMode="gray">
          <a:xfrm>
            <a:off x="548935" y="5140260"/>
            <a:ext cx="8395040" cy="1239080"/>
          </a:xfrm>
        </p:spPr>
        <p:txBody>
          <a:bodyPr lIns="216000" rIns="216000" anchor="t" anchorCtr="0"/>
          <a:lstStyle>
            <a:lvl1pPr marL="0" indent="0" algn="l">
              <a:spcAft>
                <a:spcPts val="544"/>
              </a:spcAft>
              <a:buNone/>
              <a:defRPr sz="1600" b="0">
                <a:latin typeface="Amalia Light" panose="020B0404020203020204" pitchFamily="34" charset="0"/>
              </a:defRPr>
            </a:lvl1pPr>
            <a:lvl2pPr marL="0" indent="0" algn="l">
              <a:buNone/>
              <a:defRPr sz="1451">
                <a:solidFill>
                  <a:schemeClr val="tx1"/>
                </a:solidFill>
              </a:defRPr>
            </a:lvl2pPr>
            <a:lvl3pPr marL="0" indent="0" algn="l">
              <a:buNone/>
              <a:defRPr sz="1451">
                <a:solidFill>
                  <a:schemeClr val="tx1"/>
                </a:solidFill>
              </a:defRPr>
            </a:lvl3pPr>
            <a:lvl4pPr marL="0" indent="0" algn="l">
              <a:buNone/>
              <a:defRPr sz="1451">
                <a:solidFill>
                  <a:schemeClr val="tx1"/>
                </a:solidFill>
              </a:defRPr>
            </a:lvl4pPr>
            <a:lvl5pPr marL="0" indent="0" algn="l">
              <a:buNone/>
              <a:defRPr sz="1451">
                <a:solidFill>
                  <a:schemeClr val="tx1"/>
                </a:solidFill>
              </a:defRPr>
            </a:lvl5pPr>
            <a:lvl6pPr marL="0" indent="0" algn="l">
              <a:buNone/>
              <a:defRPr sz="1451">
                <a:solidFill>
                  <a:schemeClr val="tx1"/>
                </a:solidFill>
              </a:defRPr>
            </a:lvl6pPr>
            <a:lvl7pPr marL="0" indent="0" algn="l">
              <a:buNone/>
              <a:defRPr sz="1451">
                <a:solidFill>
                  <a:schemeClr val="tx1"/>
                </a:solidFill>
              </a:defRPr>
            </a:lvl7pPr>
            <a:lvl8pPr marL="0" indent="0" algn="l">
              <a:buNone/>
              <a:defRPr sz="1451">
                <a:solidFill>
                  <a:schemeClr val="tx1"/>
                </a:solidFill>
              </a:defRPr>
            </a:lvl8pPr>
            <a:lvl9pPr marL="0" indent="0" algn="l">
              <a:buNone/>
              <a:defRPr sz="1451">
                <a:solidFill>
                  <a:schemeClr val="tx1"/>
                </a:solidFill>
              </a:defRPr>
            </a:lvl9pPr>
          </a:lstStyle>
          <a:p>
            <a:pPr lvl="0"/>
            <a:r>
              <a:rPr lang="en-US"/>
              <a:t>Click to edit Master subtitle style</a:t>
            </a:r>
          </a:p>
        </p:txBody>
      </p:sp>
      <p:cxnSp>
        <p:nvCxnSpPr>
          <p:cNvPr id="13" name="Gerader Verbinder 3">
            <a:extLst>
              <a:ext uri="{FF2B5EF4-FFF2-40B4-BE49-F238E27FC236}">
                <a16:creationId xmlns:a16="http://schemas.microsoft.com/office/drawing/2014/main" id="{6DB338F7-BF4C-4DC4-984B-F749B3D6C361}"/>
              </a:ext>
            </a:extLst>
          </p:cNvPr>
          <p:cNvCxnSpPr>
            <a:cxnSpLocks/>
          </p:cNvCxnSpPr>
          <p:nvPr/>
        </p:nvCxnSpPr>
        <p:spPr bwMode="gray">
          <a:xfrm>
            <a:off x="0" y="573610"/>
            <a:ext cx="12192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D73ABBE-9980-4FDE-BE46-437E7E1533C0}"/>
              </a:ext>
            </a:extLst>
          </p:cNvPr>
          <p:cNvPicPr>
            <a:picLocks noChangeAspect="1"/>
          </p:cNvPicPr>
          <p:nvPr userDrawn="1"/>
        </p:nvPicPr>
        <p:blipFill>
          <a:blip r:embed="rId2"/>
          <a:srcRect/>
          <a:stretch/>
        </p:blipFill>
        <p:spPr>
          <a:xfrm>
            <a:off x="10813106" y="155257"/>
            <a:ext cx="1053374" cy="302766"/>
          </a:xfrm>
          <a:prstGeom prst="rect">
            <a:avLst/>
          </a:prstGeom>
        </p:spPr>
      </p:pic>
    </p:spTree>
    <p:extLst>
      <p:ext uri="{BB962C8B-B14F-4D97-AF65-F5344CB8AC3E}">
        <p14:creationId xmlns:p14="http://schemas.microsoft.com/office/powerpoint/2010/main" val="1689044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4" name="Date Placeholder 13">
            <a:extLst>
              <a:ext uri="{FF2B5EF4-FFF2-40B4-BE49-F238E27FC236}">
                <a16:creationId xmlns:a16="http://schemas.microsoft.com/office/drawing/2014/main" id="{9698C7C1-CFC0-41A9-ACF3-969EF80CFC64}"/>
              </a:ext>
            </a:extLst>
          </p:cNvPr>
          <p:cNvSpPr>
            <a:spLocks noGrp="1"/>
          </p:cNvSpPr>
          <p:nvPr>
            <p:ph type="dt" sz="half" idx="10"/>
          </p:nvPr>
        </p:nvSpPr>
        <p:spPr bwMode="gray"/>
        <p:txBody>
          <a:bodyPr/>
          <a:lstStyle/>
          <a:p>
            <a:fld id="{833B0FFA-CD2E-456D-90AB-8E101E018FAC}" type="datetime1">
              <a:rPr lang="en-US" smtClean="0"/>
              <a:t>9/11/2024</a:t>
            </a:fld>
            <a:endParaRPr lang="en-US"/>
          </a:p>
        </p:txBody>
      </p:sp>
      <p:sp>
        <p:nvSpPr>
          <p:cNvPr id="15" name="Footer Placeholder 14">
            <a:extLst>
              <a:ext uri="{FF2B5EF4-FFF2-40B4-BE49-F238E27FC236}">
                <a16:creationId xmlns:a16="http://schemas.microsoft.com/office/drawing/2014/main" id="{FD8CC0A5-7904-4AEA-B96F-26D23FCDA7B4}"/>
              </a:ext>
            </a:extLst>
          </p:cNvPr>
          <p:cNvSpPr>
            <a:spLocks noGrp="1"/>
          </p:cNvSpPr>
          <p:nvPr>
            <p:ph type="ftr" sz="quarter" idx="11"/>
          </p:nvPr>
        </p:nvSpPr>
        <p:spPr bwMode="gray"/>
        <p:txBody>
          <a:bodyPr/>
          <a:lstStyle/>
          <a:p>
            <a:r>
              <a:rPr lang="en-US"/>
              <a:t>Footer</a:t>
            </a:r>
          </a:p>
        </p:txBody>
      </p:sp>
      <p:sp>
        <p:nvSpPr>
          <p:cNvPr id="16" name="Slide Number Placeholder 15">
            <a:extLst>
              <a:ext uri="{FF2B5EF4-FFF2-40B4-BE49-F238E27FC236}">
                <a16:creationId xmlns:a16="http://schemas.microsoft.com/office/drawing/2014/main" id="{916E45B6-0CB9-492D-B3C3-325EF329047F}"/>
              </a:ext>
            </a:extLst>
          </p:cNvPr>
          <p:cNvSpPr>
            <a:spLocks noGrp="1"/>
          </p:cNvSpPr>
          <p:nvPr>
            <p:ph type="sldNum" sz="quarter" idx="12"/>
          </p:nvPr>
        </p:nvSpPr>
        <p:spPr bwMode="gray"/>
        <p:txBody>
          <a:bodyPr/>
          <a:lstStyle/>
          <a:p>
            <a:fld id="{8531A387-8DB4-42CE-AE8B-2DF94E4392E0}" type="slidenum">
              <a:rPr lang="en-US" smtClean="0"/>
              <a:pPr/>
              <a:t>‹#›</a:t>
            </a:fld>
            <a:endParaRPr lang="en-US"/>
          </a:p>
        </p:txBody>
      </p:sp>
      <p:sp>
        <p:nvSpPr>
          <p:cNvPr id="2" name="Title 1">
            <a:extLst>
              <a:ext uri="{FF2B5EF4-FFF2-40B4-BE49-F238E27FC236}">
                <a16:creationId xmlns:a16="http://schemas.microsoft.com/office/drawing/2014/main" id="{2FBF818B-1D6A-4554-8A4B-86004C979664}"/>
              </a:ext>
            </a:extLst>
          </p:cNvPr>
          <p:cNvSpPr>
            <a:spLocks noGrp="1"/>
          </p:cNvSpPr>
          <p:nvPr>
            <p:ph type="title"/>
          </p:nvPr>
        </p:nvSpPr>
        <p:spPr bwMode="gray"/>
        <p:txBody>
          <a:bodyPr/>
          <a:lstStyle/>
          <a:p>
            <a:r>
              <a:rPr lang="en-US"/>
              <a:t>Click to edit Master title style</a:t>
            </a:r>
          </a:p>
        </p:txBody>
      </p:sp>
    </p:spTree>
    <p:extLst>
      <p:ext uri="{BB962C8B-B14F-4D97-AF65-F5344CB8AC3E}">
        <p14:creationId xmlns:p14="http://schemas.microsoft.com/office/powerpoint/2010/main" val="2078224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8" name="Text Placeholder 24">
            <a:extLst>
              <a:ext uri="{FF2B5EF4-FFF2-40B4-BE49-F238E27FC236}">
                <a16:creationId xmlns:a16="http://schemas.microsoft.com/office/drawing/2014/main" id="{46248FCC-5951-49F9-8508-726438B7B1EF}"/>
              </a:ext>
            </a:extLst>
          </p:cNvPr>
          <p:cNvSpPr txBox="1">
            <a:spLocks/>
          </p:cNvSpPr>
          <p:nvPr/>
        </p:nvSpPr>
        <p:spPr bwMode="gray">
          <a:xfrm>
            <a:off x="403238" y="1369295"/>
            <a:ext cx="11372837" cy="4130683"/>
          </a:xfrm>
          <a:prstGeom prst="rect">
            <a:avLst/>
          </a:prstGeom>
        </p:spPr>
        <p:txBody>
          <a:bodyPr wrap="square" lIns="0" tIns="0" rIns="0" bIns="0">
            <a:spAutoFit/>
          </a:bodyPr>
          <a:lstStyle>
            <a:lvl1pPr marL="0" indent="0" algn="l" defTabSz="802020" rtl="0" eaLnBrk="1" latinLnBrk="0" hangingPunct="1">
              <a:lnSpc>
                <a:spcPct val="120000"/>
              </a:lnSpc>
              <a:spcBef>
                <a:spcPts val="0"/>
              </a:spcBef>
              <a:spcAft>
                <a:spcPts val="600"/>
              </a:spcAft>
              <a:buFont typeface="Symbol" panose="05050102010706020507" pitchFamily="18" charset="2"/>
              <a:buNone/>
              <a:defRPr sz="1000" b="1" kern="1200">
                <a:solidFill>
                  <a:schemeClr val="tx1"/>
                </a:solidFill>
                <a:latin typeface="+mn-lt"/>
                <a:ea typeface="+mn-ea"/>
                <a:cs typeface="+mn-cs"/>
              </a:defRPr>
            </a:lvl1pPr>
            <a:lvl2pPr marL="0" indent="0" algn="l" defTabSz="802020" rtl="0" eaLnBrk="1" latinLnBrk="0" hangingPunct="1">
              <a:lnSpc>
                <a:spcPct val="120000"/>
              </a:lnSpc>
              <a:spcBef>
                <a:spcPts val="0"/>
              </a:spcBef>
              <a:spcAft>
                <a:spcPts val="600"/>
              </a:spcAft>
              <a:buFont typeface="Symbol" panose="05050102010706020507" pitchFamily="18" charset="2"/>
              <a:buNone/>
              <a:defRPr sz="1000" kern="1200">
                <a:solidFill>
                  <a:schemeClr val="tx1"/>
                </a:solidFill>
                <a:latin typeface="+mn-lt"/>
                <a:ea typeface="+mn-ea"/>
                <a:cs typeface="+mn-cs"/>
              </a:defRPr>
            </a:lvl2pPr>
            <a:lvl3pPr marL="180000" indent="-180000" algn="l" defTabSz="802020" rtl="0" eaLnBrk="1" latinLnBrk="0" hangingPunct="1">
              <a:lnSpc>
                <a:spcPct val="120000"/>
              </a:lnSpc>
              <a:spcBef>
                <a:spcPts val="0"/>
              </a:spcBef>
              <a:spcAft>
                <a:spcPts val="600"/>
              </a:spcAft>
              <a:buClr>
                <a:schemeClr val="accent2"/>
              </a:buClr>
              <a:buFont typeface="Wingdings" panose="05000000000000000000" pitchFamily="2" charset="2"/>
              <a:buChar char="§"/>
              <a:defRPr sz="1000" kern="1200">
                <a:solidFill>
                  <a:schemeClr val="tx1"/>
                </a:solidFill>
                <a:latin typeface="+mn-lt"/>
                <a:ea typeface="+mn-ea"/>
                <a:cs typeface="+mn-cs"/>
              </a:defRPr>
            </a:lvl3pPr>
            <a:lvl4pPr marL="360000" indent="-180000" algn="l" defTabSz="802020" rtl="0" eaLnBrk="1" latinLnBrk="0" hangingPunct="1">
              <a:lnSpc>
                <a:spcPct val="120000"/>
              </a:lnSpc>
              <a:spcBef>
                <a:spcPts val="0"/>
              </a:spcBef>
              <a:spcAft>
                <a:spcPts val="600"/>
              </a:spcAft>
              <a:buClr>
                <a:schemeClr val="accent2"/>
              </a:buClr>
              <a:buFont typeface="Symbol" panose="05050102010706020507" pitchFamily="18" charset="2"/>
              <a:buChar char=""/>
              <a:defRPr sz="1000" kern="1200">
                <a:solidFill>
                  <a:schemeClr val="tx1"/>
                </a:solidFill>
                <a:latin typeface="+mn-lt"/>
                <a:ea typeface="+mn-ea"/>
                <a:cs typeface="+mn-cs"/>
              </a:defRPr>
            </a:lvl4pPr>
            <a:lvl5pPr marL="360000" indent="-180000" algn="l" defTabSz="802020" rtl="0" eaLnBrk="1" latinLnBrk="0" hangingPunct="1">
              <a:lnSpc>
                <a:spcPct val="120000"/>
              </a:lnSpc>
              <a:spcBef>
                <a:spcPts val="0"/>
              </a:spcBef>
              <a:spcAft>
                <a:spcPts val="600"/>
              </a:spcAft>
              <a:buClr>
                <a:schemeClr val="accent2"/>
              </a:buClr>
              <a:buFont typeface="Symbol" panose="05050102010706020507" pitchFamily="18" charset="2"/>
              <a:buChar char=""/>
              <a:defRPr sz="1000" kern="1200">
                <a:solidFill>
                  <a:schemeClr val="tx1"/>
                </a:solidFill>
                <a:latin typeface="+mn-lt"/>
                <a:ea typeface="+mn-ea"/>
                <a:cs typeface="+mn-cs"/>
              </a:defRPr>
            </a:lvl5pPr>
            <a:lvl6pPr marL="360000" indent="-180000" algn="l" defTabSz="802020" rtl="0" eaLnBrk="1" latinLnBrk="0" hangingPunct="1">
              <a:lnSpc>
                <a:spcPct val="120000"/>
              </a:lnSpc>
              <a:spcBef>
                <a:spcPts val="0"/>
              </a:spcBef>
              <a:spcAft>
                <a:spcPts val="600"/>
              </a:spcAft>
              <a:buClr>
                <a:schemeClr val="accent2"/>
              </a:buClr>
              <a:buFont typeface="Symbol" panose="05050102010706020507" pitchFamily="18" charset="2"/>
              <a:buChar char=""/>
              <a:defRPr sz="1000" kern="1200">
                <a:solidFill>
                  <a:schemeClr val="tx1"/>
                </a:solidFill>
                <a:latin typeface="+mn-lt"/>
                <a:ea typeface="+mn-ea"/>
                <a:cs typeface="+mn-cs"/>
              </a:defRPr>
            </a:lvl6pPr>
            <a:lvl7pPr marL="360000" indent="-180000" algn="l" defTabSz="802020" rtl="0" eaLnBrk="1" latinLnBrk="0" hangingPunct="1">
              <a:lnSpc>
                <a:spcPct val="120000"/>
              </a:lnSpc>
              <a:spcBef>
                <a:spcPts val="0"/>
              </a:spcBef>
              <a:spcAft>
                <a:spcPts val="600"/>
              </a:spcAft>
              <a:buClr>
                <a:schemeClr val="accent2"/>
              </a:buClr>
              <a:buFont typeface="Symbol" panose="05050102010706020507" pitchFamily="18" charset="2"/>
              <a:buChar char=""/>
              <a:defRPr sz="1000" kern="1200">
                <a:solidFill>
                  <a:schemeClr val="tx1"/>
                </a:solidFill>
                <a:latin typeface="+mn-lt"/>
                <a:ea typeface="+mn-ea"/>
                <a:cs typeface="+mn-cs"/>
              </a:defRPr>
            </a:lvl7pPr>
            <a:lvl8pPr marL="360000" indent="-180000" algn="l" defTabSz="802020" rtl="0" eaLnBrk="1" latinLnBrk="0" hangingPunct="1">
              <a:lnSpc>
                <a:spcPct val="120000"/>
              </a:lnSpc>
              <a:spcBef>
                <a:spcPts val="0"/>
              </a:spcBef>
              <a:spcAft>
                <a:spcPts val="600"/>
              </a:spcAft>
              <a:buClr>
                <a:schemeClr val="accent2"/>
              </a:buClr>
              <a:buFont typeface="Symbol" panose="05050102010706020507" pitchFamily="18" charset="2"/>
              <a:buChar char=""/>
              <a:defRPr sz="1000" kern="1200">
                <a:solidFill>
                  <a:schemeClr val="tx1"/>
                </a:solidFill>
                <a:latin typeface="+mn-lt"/>
                <a:ea typeface="+mn-ea"/>
                <a:cs typeface="+mn-cs"/>
              </a:defRPr>
            </a:lvl8pPr>
            <a:lvl9pPr marL="360000" indent="-180000" algn="l" defTabSz="802020" rtl="0" eaLnBrk="1" latinLnBrk="0" hangingPunct="1">
              <a:lnSpc>
                <a:spcPct val="120000"/>
              </a:lnSpc>
              <a:spcBef>
                <a:spcPts val="0"/>
              </a:spcBef>
              <a:spcAft>
                <a:spcPts val="600"/>
              </a:spcAft>
              <a:buClr>
                <a:schemeClr val="accent2"/>
              </a:buClr>
              <a:buFont typeface="Symbol" panose="05050102010706020507" pitchFamily="18" charset="2"/>
              <a:buChar char=""/>
              <a:defRPr sz="1000" kern="1200">
                <a:solidFill>
                  <a:schemeClr val="tx1"/>
                </a:solidFill>
                <a:latin typeface="+mn-lt"/>
                <a:ea typeface="+mn-ea"/>
                <a:cs typeface="+mn-cs"/>
              </a:defRPr>
            </a:lvl9pPr>
          </a:lstStyle>
          <a:p>
            <a:r>
              <a:rPr lang="en-US" sz="1200" b="0">
                <a:solidFill>
                  <a:schemeClr val="accent3"/>
                </a:solidFill>
                <a:latin typeface="+mj-lt"/>
              </a:rPr>
              <a:t>DISCLAIMER </a:t>
            </a:r>
          </a:p>
          <a:p>
            <a:r>
              <a:rPr lang="en-US" sz="1200" b="0"/>
              <a:t>This presentation is provided for information purposes only and it is not intended to, nor does it constitute a contractual commitment or otherwise create any obligation on behalf of Raiffeisen Bank International and/or any of its affiliates whatsoever. Information contained in this presentation is not intended to be, nor should it be construed as, and does not constitute an opinion or an offer, invitation, advertisement, solicitation, financial analyses, investment advice or any recommendation relating to transactions in securities or other financial instruments by or on behalf of Raiffeisen Bank International. </a:t>
            </a:r>
          </a:p>
          <a:p>
            <a:endParaRPr lang="en-US" sz="1200" b="0"/>
          </a:p>
          <a:p>
            <a:r>
              <a:rPr lang="en-US" sz="1200" b="0"/>
              <a:t>Information in this presentation reflect prevailing conditions and views as of this date, which are accordingly subject to change. Raiffeisen Bank International assumes no responsibility or liability for and makes no guarantees, undertakings, representations or warranties in connection with the reliability, accuracy, completeness, up-to-date nature or for the fitness for a particular purpose of any information provided in this presentation at </a:t>
            </a:r>
            <a:br>
              <a:rPr lang="en-US" sz="1200" b="0"/>
            </a:br>
            <a:r>
              <a:rPr lang="en-US" sz="1200" b="0"/>
              <a:t>this time or at any time in the future and does not accept any liability whatsoever arising from any errors or omissions. Raiffeisen Bank International </a:t>
            </a:r>
            <a:br>
              <a:rPr lang="en-US" sz="1200" b="0"/>
            </a:br>
            <a:r>
              <a:rPr lang="en-US" sz="1200" b="0"/>
              <a:t>has no responsibility to amend or to update this presentation for events and or circumstances occurring after the date hereof, in case Raiffeisen </a:t>
            </a:r>
            <a:br>
              <a:rPr lang="en-US" sz="1200" b="0"/>
            </a:br>
            <a:r>
              <a:rPr lang="en-US" sz="1200" b="0"/>
              <a:t>Bank International obtains or should have obtained any information, which would negatively affect any statement made herein. </a:t>
            </a:r>
          </a:p>
          <a:p>
            <a:endParaRPr lang="en-US" sz="1200" b="0"/>
          </a:p>
          <a:p>
            <a:r>
              <a:rPr lang="en-US" sz="1200" b="0"/>
              <a:t>Information, content, graphics, text, designs, trade marks, trade names and logos contained in this presentation are protected by trade mark, copyright and other intellectual property laws under national laws and international treaties. Reproduction, representation or translation in part or in whole of the contents of this presentation by whatever process are prohibited without Raiffeisen Bank International´s prior permission. No extracts of this presentation may be forwarded separately or as part of a larger work without Raiffeisen Bank International’s prior permission.</a:t>
            </a:r>
          </a:p>
        </p:txBody>
      </p:sp>
    </p:spTree>
    <p:extLst>
      <p:ext uri="{BB962C8B-B14F-4D97-AF65-F5344CB8AC3E}">
        <p14:creationId xmlns:p14="http://schemas.microsoft.com/office/powerpoint/2010/main" val="785317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Grid">
    <p:spTree>
      <p:nvGrpSpPr>
        <p:cNvPr id="1" name=""/>
        <p:cNvGrpSpPr/>
        <p:nvPr/>
      </p:nvGrpSpPr>
      <p:grpSpPr>
        <a:xfrm>
          <a:off x="0" y="0"/>
          <a:ext cx="0" cy="0"/>
          <a:chOff x="0" y="0"/>
          <a:chExt cx="0" cy="0"/>
        </a:xfrm>
      </p:grpSpPr>
      <p:sp>
        <p:nvSpPr>
          <p:cNvPr id="14" name="Date Placeholder 13">
            <a:extLst>
              <a:ext uri="{FF2B5EF4-FFF2-40B4-BE49-F238E27FC236}">
                <a16:creationId xmlns:a16="http://schemas.microsoft.com/office/drawing/2014/main" id="{9698C7C1-CFC0-41A9-ACF3-969EF80CFC64}"/>
              </a:ext>
            </a:extLst>
          </p:cNvPr>
          <p:cNvSpPr>
            <a:spLocks noGrp="1"/>
          </p:cNvSpPr>
          <p:nvPr>
            <p:ph type="dt" sz="half" idx="10"/>
          </p:nvPr>
        </p:nvSpPr>
        <p:spPr bwMode="gray"/>
        <p:txBody>
          <a:bodyPr/>
          <a:lstStyle/>
          <a:p>
            <a:fld id="{833B0FFA-CD2E-456D-90AB-8E101E018FAC}" type="datetime1">
              <a:rPr lang="en-US" smtClean="0"/>
              <a:t>9/11/2024</a:t>
            </a:fld>
            <a:endParaRPr lang="en-US"/>
          </a:p>
        </p:txBody>
      </p:sp>
      <p:sp>
        <p:nvSpPr>
          <p:cNvPr id="15" name="Footer Placeholder 14">
            <a:extLst>
              <a:ext uri="{FF2B5EF4-FFF2-40B4-BE49-F238E27FC236}">
                <a16:creationId xmlns:a16="http://schemas.microsoft.com/office/drawing/2014/main" id="{FD8CC0A5-7904-4AEA-B96F-26D23FCDA7B4}"/>
              </a:ext>
            </a:extLst>
          </p:cNvPr>
          <p:cNvSpPr>
            <a:spLocks noGrp="1"/>
          </p:cNvSpPr>
          <p:nvPr>
            <p:ph type="ftr" sz="quarter" idx="11"/>
          </p:nvPr>
        </p:nvSpPr>
        <p:spPr bwMode="gray"/>
        <p:txBody>
          <a:bodyPr/>
          <a:lstStyle/>
          <a:p>
            <a:r>
              <a:rPr lang="en-US"/>
              <a:t>Footer</a:t>
            </a:r>
          </a:p>
        </p:txBody>
      </p:sp>
      <p:sp>
        <p:nvSpPr>
          <p:cNvPr id="16" name="Slide Number Placeholder 15">
            <a:extLst>
              <a:ext uri="{FF2B5EF4-FFF2-40B4-BE49-F238E27FC236}">
                <a16:creationId xmlns:a16="http://schemas.microsoft.com/office/drawing/2014/main" id="{916E45B6-0CB9-492D-B3C3-325EF329047F}"/>
              </a:ext>
            </a:extLst>
          </p:cNvPr>
          <p:cNvSpPr>
            <a:spLocks noGrp="1"/>
          </p:cNvSpPr>
          <p:nvPr>
            <p:ph type="sldNum" sz="quarter" idx="12"/>
          </p:nvPr>
        </p:nvSpPr>
        <p:spPr bwMode="gray"/>
        <p:txBody>
          <a:bodyPr/>
          <a:lstStyle/>
          <a:p>
            <a:fld id="{8531A387-8DB4-42CE-AE8B-2DF94E4392E0}" type="slidenum">
              <a:rPr lang="en-US" smtClean="0"/>
              <a:pPr/>
              <a:t>‹#›</a:t>
            </a:fld>
            <a:endParaRPr lang="en-US"/>
          </a:p>
        </p:txBody>
      </p:sp>
      <p:sp>
        <p:nvSpPr>
          <p:cNvPr id="2" name="Title 1">
            <a:extLst>
              <a:ext uri="{FF2B5EF4-FFF2-40B4-BE49-F238E27FC236}">
                <a16:creationId xmlns:a16="http://schemas.microsoft.com/office/drawing/2014/main" id="{2FBF818B-1D6A-4554-8A4B-86004C979664}"/>
              </a:ext>
            </a:extLst>
          </p:cNvPr>
          <p:cNvSpPr>
            <a:spLocks noGrp="1"/>
          </p:cNvSpPr>
          <p:nvPr>
            <p:ph type="title"/>
          </p:nvPr>
        </p:nvSpPr>
        <p:spPr bwMode="gray"/>
        <p:txBody>
          <a:bodyPr/>
          <a:lstStyle/>
          <a:p>
            <a:r>
              <a:rPr lang="en-US"/>
              <a:t>Click to edit Master title style</a:t>
            </a:r>
          </a:p>
        </p:txBody>
      </p:sp>
      <p:grpSp>
        <p:nvGrpSpPr>
          <p:cNvPr id="3" name="Group 2">
            <a:extLst>
              <a:ext uri="{FF2B5EF4-FFF2-40B4-BE49-F238E27FC236}">
                <a16:creationId xmlns:a16="http://schemas.microsoft.com/office/drawing/2014/main" id="{76117365-3C62-4353-BD96-FDF5AF6819C6}"/>
              </a:ext>
            </a:extLst>
          </p:cNvPr>
          <p:cNvGrpSpPr/>
          <p:nvPr/>
        </p:nvGrpSpPr>
        <p:grpSpPr>
          <a:xfrm>
            <a:off x="412749" y="1416050"/>
            <a:ext cx="11366988" cy="4859338"/>
            <a:chOff x="412749" y="1416050"/>
            <a:chExt cx="11366988" cy="4859338"/>
          </a:xfrm>
        </p:grpSpPr>
        <p:sp>
          <p:nvSpPr>
            <p:cNvPr id="7" name="Rectangle 6">
              <a:extLst>
                <a:ext uri="{FF2B5EF4-FFF2-40B4-BE49-F238E27FC236}">
                  <a16:creationId xmlns:a16="http://schemas.microsoft.com/office/drawing/2014/main" id="{32C6610F-91FF-4A8E-A3AE-EFDA4DCFF81F}"/>
                </a:ext>
              </a:extLst>
            </p:cNvPr>
            <p:cNvSpPr/>
            <p:nvPr/>
          </p:nvSpPr>
          <p:spPr bwMode="gray">
            <a:xfrm>
              <a:off x="415131" y="1416050"/>
              <a:ext cx="684000" cy="4859338"/>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sp>
          <p:nvSpPr>
            <p:cNvPr id="8" name="Rectangle 7">
              <a:extLst>
                <a:ext uri="{FF2B5EF4-FFF2-40B4-BE49-F238E27FC236}">
                  <a16:creationId xmlns:a16="http://schemas.microsoft.com/office/drawing/2014/main" id="{B8CC1C91-6952-43F0-8DC7-11A0FBBA1E44}"/>
                </a:ext>
              </a:extLst>
            </p:cNvPr>
            <p:cNvSpPr/>
            <p:nvPr/>
          </p:nvSpPr>
          <p:spPr bwMode="gray">
            <a:xfrm>
              <a:off x="1355133" y="1416050"/>
              <a:ext cx="684000" cy="4859338"/>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sp>
          <p:nvSpPr>
            <p:cNvPr id="9" name="Rectangle 8">
              <a:extLst>
                <a:ext uri="{FF2B5EF4-FFF2-40B4-BE49-F238E27FC236}">
                  <a16:creationId xmlns:a16="http://schemas.microsoft.com/office/drawing/2014/main" id="{93ABA5C0-7A53-40C3-B9BF-D06D943B9A59}"/>
                </a:ext>
              </a:extLst>
            </p:cNvPr>
            <p:cNvSpPr/>
            <p:nvPr/>
          </p:nvSpPr>
          <p:spPr bwMode="gray">
            <a:xfrm>
              <a:off x="2297516" y="1416050"/>
              <a:ext cx="684000" cy="4859338"/>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sp>
          <p:nvSpPr>
            <p:cNvPr id="10" name="Rectangle 9">
              <a:extLst>
                <a:ext uri="{FF2B5EF4-FFF2-40B4-BE49-F238E27FC236}">
                  <a16:creationId xmlns:a16="http://schemas.microsoft.com/office/drawing/2014/main" id="{109929A4-197B-4A1B-9A4F-1D254EE82939}"/>
                </a:ext>
              </a:extLst>
            </p:cNvPr>
            <p:cNvSpPr/>
            <p:nvPr/>
          </p:nvSpPr>
          <p:spPr bwMode="gray">
            <a:xfrm>
              <a:off x="3239899" y="1416050"/>
              <a:ext cx="684000" cy="4859338"/>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sp>
          <p:nvSpPr>
            <p:cNvPr id="11" name="Rectangle 10">
              <a:extLst>
                <a:ext uri="{FF2B5EF4-FFF2-40B4-BE49-F238E27FC236}">
                  <a16:creationId xmlns:a16="http://schemas.microsoft.com/office/drawing/2014/main" id="{63F9D016-BD88-4201-A2B8-1D6B59965D2F}"/>
                </a:ext>
              </a:extLst>
            </p:cNvPr>
            <p:cNvSpPr/>
            <p:nvPr/>
          </p:nvSpPr>
          <p:spPr bwMode="gray">
            <a:xfrm>
              <a:off x="4182282" y="1416050"/>
              <a:ext cx="684000" cy="4859338"/>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sp>
          <p:nvSpPr>
            <p:cNvPr id="12" name="Rectangle 11">
              <a:extLst>
                <a:ext uri="{FF2B5EF4-FFF2-40B4-BE49-F238E27FC236}">
                  <a16:creationId xmlns:a16="http://schemas.microsoft.com/office/drawing/2014/main" id="{8006DD47-0616-42E5-B1C2-0001969E88AE}"/>
                </a:ext>
              </a:extLst>
            </p:cNvPr>
            <p:cNvSpPr/>
            <p:nvPr/>
          </p:nvSpPr>
          <p:spPr bwMode="gray">
            <a:xfrm>
              <a:off x="5124663" y="1416050"/>
              <a:ext cx="684000" cy="4859338"/>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sp>
          <p:nvSpPr>
            <p:cNvPr id="57" name="Rectangle 56">
              <a:extLst>
                <a:ext uri="{FF2B5EF4-FFF2-40B4-BE49-F238E27FC236}">
                  <a16:creationId xmlns:a16="http://schemas.microsoft.com/office/drawing/2014/main" id="{F0CDD9BA-4633-42CD-B2E9-E1B674F5FC4B}"/>
                </a:ext>
              </a:extLst>
            </p:cNvPr>
            <p:cNvSpPr/>
            <p:nvPr/>
          </p:nvSpPr>
          <p:spPr bwMode="gray">
            <a:xfrm>
              <a:off x="6383338" y="1416050"/>
              <a:ext cx="684000" cy="4859338"/>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sp>
          <p:nvSpPr>
            <p:cNvPr id="58" name="Rectangle 57">
              <a:extLst>
                <a:ext uri="{FF2B5EF4-FFF2-40B4-BE49-F238E27FC236}">
                  <a16:creationId xmlns:a16="http://schemas.microsoft.com/office/drawing/2014/main" id="{30E70A5F-294E-4762-8DBF-649907DE449C}"/>
                </a:ext>
              </a:extLst>
            </p:cNvPr>
            <p:cNvSpPr/>
            <p:nvPr/>
          </p:nvSpPr>
          <p:spPr bwMode="gray">
            <a:xfrm>
              <a:off x="7323340" y="1416050"/>
              <a:ext cx="684000" cy="4859338"/>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sp>
          <p:nvSpPr>
            <p:cNvPr id="59" name="Rectangle 58">
              <a:extLst>
                <a:ext uri="{FF2B5EF4-FFF2-40B4-BE49-F238E27FC236}">
                  <a16:creationId xmlns:a16="http://schemas.microsoft.com/office/drawing/2014/main" id="{1672671A-76B3-4463-80FF-DF9A4E605469}"/>
                </a:ext>
              </a:extLst>
            </p:cNvPr>
            <p:cNvSpPr/>
            <p:nvPr/>
          </p:nvSpPr>
          <p:spPr bwMode="gray">
            <a:xfrm>
              <a:off x="8265723" y="1416050"/>
              <a:ext cx="684000" cy="4859338"/>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sp>
          <p:nvSpPr>
            <p:cNvPr id="60" name="Rectangle 59">
              <a:extLst>
                <a:ext uri="{FF2B5EF4-FFF2-40B4-BE49-F238E27FC236}">
                  <a16:creationId xmlns:a16="http://schemas.microsoft.com/office/drawing/2014/main" id="{128F1DCE-AC92-498D-81BD-6846A2A113A5}"/>
                </a:ext>
              </a:extLst>
            </p:cNvPr>
            <p:cNvSpPr/>
            <p:nvPr/>
          </p:nvSpPr>
          <p:spPr bwMode="gray">
            <a:xfrm>
              <a:off x="9208106" y="1416050"/>
              <a:ext cx="684000" cy="4859338"/>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sp>
          <p:nvSpPr>
            <p:cNvPr id="61" name="Rectangle 60">
              <a:extLst>
                <a:ext uri="{FF2B5EF4-FFF2-40B4-BE49-F238E27FC236}">
                  <a16:creationId xmlns:a16="http://schemas.microsoft.com/office/drawing/2014/main" id="{AE356C0E-F344-497F-8BE5-C28E879A7FAE}"/>
                </a:ext>
              </a:extLst>
            </p:cNvPr>
            <p:cNvSpPr/>
            <p:nvPr/>
          </p:nvSpPr>
          <p:spPr bwMode="gray">
            <a:xfrm>
              <a:off x="10150489" y="1416050"/>
              <a:ext cx="684000" cy="4859338"/>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sp>
          <p:nvSpPr>
            <p:cNvPr id="62" name="Rectangle 61">
              <a:extLst>
                <a:ext uri="{FF2B5EF4-FFF2-40B4-BE49-F238E27FC236}">
                  <a16:creationId xmlns:a16="http://schemas.microsoft.com/office/drawing/2014/main" id="{4932AAEF-0B0E-4E13-9182-106D1BD12F72}"/>
                </a:ext>
              </a:extLst>
            </p:cNvPr>
            <p:cNvSpPr/>
            <p:nvPr/>
          </p:nvSpPr>
          <p:spPr bwMode="gray">
            <a:xfrm>
              <a:off x="11092870" y="1416050"/>
              <a:ext cx="684000" cy="4859338"/>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sp>
          <p:nvSpPr>
            <p:cNvPr id="34" name="Rectangle 33">
              <a:extLst>
                <a:ext uri="{FF2B5EF4-FFF2-40B4-BE49-F238E27FC236}">
                  <a16:creationId xmlns:a16="http://schemas.microsoft.com/office/drawing/2014/main" id="{5E9202C8-F8BD-4A04-861A-FDB04FC15F5A}"/>
                </a:ext>
              </a:extLst>
            </p:cNvPr>
            <p:cNvSpPr/>
            <p:nvPr/>
          </p:nvSpPr>
          <p:spPr bwMode="gray">
            <a:xfrm>
              <a:off x="412749" y="1416050"/>
              <a:ext cx="684000" cy="2299766"/>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a:solidFill>
                  <a:schemeClr val="tx1"/>
                </a:solidFill>
              </a:endParaRPr>
            </a:p>
          </p:txBody>
        </p:sp>
        <p:sp>
          <p:nvSpPr>
            <p:cNvPr id="35" name="Rectangle 34">
              <a:extLst>
                <a:ext uri="{FF2B5EF4-FFF2-40B4-BE49-F238E27FC236}">
                  <a16:creationId xmlns:a16="http://schemas.microsoft.com/office/drawing/2014/main" id="{061289AB-AC1E-442D-BB4C-65D5C9E088E1}"/>
                </a:ext>
              </a:extLst>
            </p:cNvPr>
            <p:cNvSpPr/>
            <p:nvPr/>
          </p:nvSpPr>
          <p:spPr bwMode="gray">
            <a:xfrm>
              <a:off x="412749" y="3974124"/>
              <a:ext cx="684000" cy="230126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a:solidFill>
                  <a:schemeClr val="tx1"/>
                </a:solidFill>
              </a:endParaRPr>
            </a:p>
          </p:txBody>
        </p:sp>
        <p:grpSp>
          <p:nvGrpSpPr>
            <p:cNvPr id="5" name="Group 4">
              <a:extLst>
                <a:ext uri="{FF2B5EF4-FFF2-40B4-BE49-F238E27FC236}">
                  <a16:creationId xmlns:a16="http://schemas.microsoft.com/office/drawing/2014/main" id="{013049D8-92C5-4FB7-B01C-6D9A415B133A}"/>
                </a:ext>
              </a:extLst>
            </p:cNvPr>
            <p:cNvGrpSpPr/>
            <p:nvPr/>
          </p:nvGrpSpPr>
          <p:grpSpPr bwMode="gray">
            <a:xfrm>
              <a:off x="412750" y="1416050"/>
              <a:ext cx="11366987" cy="270000"/>
              <a:chOff x="412750" y="1416050"/>
              <a:chExt cx="11366987" cy="270000"/>
            </a:xfrm>
          </p:grpSpPr>
          <p:sp>
            <p:nvSpPr>
              <p:cNvPr id="23" name="Rectangle 22">
                <a:extLst>
                  <a:ext uri="{FF2B5EF4-FFF2-40B4-BE49-F238E27FC236}">
                    <a16:creationId xmlns:a16="http://schemas.microsoft.com/office/drawing/2014/main" id="{FB0BA8B8-F074-441F-AB44-EEB75E406D56}"/>
                  </a:ext>
                </a:extLst>
              </p:cNvPr>
              <p:cNvSpPr/>
              <p:nvPr/>
            </p:nvSpPr>
            <p:spPr bwMode="gray">
              <a:xfrm>
                <a:off x="6383337" y="1416050"/>
                <a:ext cx="5396400" cy="270000"/>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sp>
            <p:nvSpPr>
              <p:cNvPr id="22" name="Rectangle 21">
                <a:extLst>
                  <a:ext uri="{FF2B5EF4-FFF2-40B4-BE49-F238E27FC236}">
                    <a16:creationId xmlns:a16="http://schemas.microsoft.com/office/drawing/2014/main" id="{FD788D7E-5FCF-4BAA-AD50-4A8E6820E684}"/>
                  </a:ext>
                </a:extLst>
              </p:cNvPr>
              <p:cNvSpPr/>
              <p:nvPr/>
            </p:nvSpPr>
            <p:spPr bwMode="gray">
              <a:xfrm>
                <a:off x="412750" y="1416050"/>
                <a:ext cx="5395912" cy="270000"/>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grpSp>
        <p:sp>
          <p:nvSpPr>
            <p:cNvPr id="36" name="Rectangle 35">
              <a:extLst>
                <a:ext uri="{FF2B5EF4-FFF2-40B4-BE49-F238E27FC236}">
                  <a16:creationId xmlns:a16="http://schemas.microsoft.com/office/drawing/2014/main" id="{8F82FB56-9D59-4E63-9273-D059C024C0F7}"/>
                </a:ext>
              </a:extLst>
            </p:cNvPr>
            <p:cNvSpPr/>
            <p:nvPr/>
          </p:nvSpPr>
          <p:spPr bwMode="gray">
            <a:xfrm>
              <a:off x="1355132" y="1416051"/>
              <a:ext cx="684000" cy="1441432"/>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a:solidFill>
                  <a:schemeClr val="tx1"/>
                </a:solidFill>
              </a:endParaRPr>
            </a:p>
          </p:txBody>
        </p:sp>
        <p:sp>
          <p:nvSpPr>
            <p:cNvPr id="82" name="Rectangle 81">
              <a:extLst>
                <a:ext uri="{FF2B5EF4-FFF2-40B4-BE49-F238E27FC236}">
                  <a16:creationId xmlns:a16="http://schemas.microsoft.com/office/drawing/2014/main" id="{3593FB0E-6F8E-4E1D-B296-8E88BF1BC2DD}"/>
                </a:ext>
              </a:extLst>
            </p:cNvPr>
            <p:cNvSpPr/>
            <p:nvPr/>
          </p:nvSpPr>
          <p:spPr bwMode="gray">
            <a:xfrm>
              <a:off x="1355132" y="4833956"/>
              <a:ext cx="684000" cy="1441432"/>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a:solidFill>
                  <a:schemeClr val="tx1"/>
                </a:solidFill>
              </a:endParaRPr>
            </a:p>
          </p:txBody>
        </p:sp>
        <p:sp>
          <p:nvSpPr>
            <p:cNvPr id="83" name="Rectangle 82">
              <a:extLst>
                <a:ext uri="{FF2B5EF4-FFF2-40B4-BE49-F238E27FC236}">
                  <a16:creationId xmlns:a16="http://schemas.microsoft.com/office/drawing/2014/main" id="{C30606CA-C98C-4BD6-B42B-7DB0693CF4EC}"/>
                </a:ext>
              </a:extLst>
            </p:cNvPr>
            <p:cNvSpPr/>
            <p:nvPr/>
          </p:nvSpPr>
          <p:spPr bwMode="gray">
            <a:xfrm>
              <a:off x="1355132" y="3125003"/>
              <a:ext cx="684000" cy="1441432"/>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a:solidFill>
                  <a:schemeClr val="tx1"/>
                </a:solidFill>
              </a:endParaRPr>
            </a:p>
          </p:txBody>
        </p:sp>
        <p:grpSp>
          <p:nvGrpSpPr>
            <p:cNvPr id="85" name="Group 84">
              <a:extLst>
                <a:ext uri="{FF2B5EF4-FFF2-40B4-BE49-F238E27FC236}">
                  <a16:creationId xmlns:a16="http://schemas.microsoft.com/office/drawing/2014/main" id="{76D03833-3C73-4246-8F1E-5A1841D852FC}"/>
                </a:ext>
              </a:extLst>
            </p:cNvPr>
            <p:cNvGrpSpPr/>
            <p:nvPr/>
          </p:nvGrpSpPr>
          <p:grpSpPr bwMode="gray">
            <a:xfrm>
              <a:off x="412749" y="2555642"/>
              <a:ext cx="11364121" cy="269130"/>
              <a:chOff x="412749" y="2574000"/>
              <a:chExt cx="11364121" cy="269130"/>
            </a:xfrm>
          </p:grpSpPr>
          <p:sp>
            <p:nvSpPr>
              <p:cNvPr id="24" name="Rectangle 23">
                <a:extLst>
                  <a:ext uri="{FF2B5EF4-FFF2-40B4-BE49-F238E27FC236}">
                    <a16:creationId xmlns:a16="http://schemas.microsoft.com/office/drawing/2014/main" id="{BF641AEA-C6D5-4ED3-9365-EC7E57631C7A}"/>
                  </a:ext>
                </a:extLst>
              </p:cNvPr>
              <p:cNvSpPr/>
              <p:nvPr/>
            </p:nvSpPr>
            <p:spPr bwMode="gray">
              <a:xfrm>
                <a:off x="412749" y="2574000"/>
                <a:ext cx="2568767" cy="269130"/>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sp>
            <p:nvSpPr>
              <p:cNvPr id="68" name="Rectangle 67">
                <a:extLst>
                  <a:ext uri="{FF2B5EF4-FFF2-40B4-BE49-F238E27FC236}">
                    <a16:creationId xmlns:a16="http://schemas.microsoft.com/office/drawing/2014/main" id="{ED8BBEC7-BFB1-40FD-AED7-4B0D35047AB7}"/>
                  </a:ext>
                </a:extLst>
              </p:cNvPr>
              <p:cNvSpPr/>
              <p:nvPr/>
            </p:nvSpPr>
            <p:spPr bwMode="gray">
              <a:xfrm>
                <a:off x="3239899" y="2574000"/>
                <a:ext cx="2568767" cy="269130"/>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sp>
            <p:nvSpPr>
              <p:cNvPr id="69" name="Rectangle 68">
                <a:extLst>
                  <a:ext uri="{FF2B5EF4-FFF2-40B4-BE49-F238E27FC236}">
                    <a16:creationId xmlns:a16="http://schemas.microsoft.com/office/drawing/2014/main" id="{AAC68F73-1812-477F-9ABE-1F45C0BDAE1C}"/>
                  </a:ext>
                </a:extLst>
              </p:cNvPr>
              <p:cNvSpPr/>
              <p:nvPr/>
            </p:nvSpPr>
            <p:spPr bwMode="gray">
              <a:xfrm>
                <a:off x="6383338" y="2574000"/>
                <a:ext cx="2568767" cy="269130"/>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sp>
            <p:nvSpPr>
              <p:cNvPr id="70" name="Rectangle 69">
                <a:extLst>
                  <a:ext uri="{FF2B5EF4-FFF2-40B4-BE49-F238E27FC236}">
                    <a16:creationId xmlns:a16="http://schemas.microsoft.com/office/drawing/2014/main" id="{24E45C9D-4582-444B-97B1-AD6F68F49CBD}"/>
                  </a:ext>
                </a:extLst>
              </p:cNvPr>
              <p:cNvSpPr/>
              <p:nvPr/>
            </p:nvSpPr>
            <p:spPr bwMode="gray">
              <a:xfrm>
                <a:off x="9208103" y="2574000"/>
                <a:ext cx="2568767" cy="269130"/>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grpSp>
        <p:grpSp>
          <p:nvGrpSpPr>
            <p:cNvPr id="86" name="Group 85">
              <a:extLst>
                <a:ext uri="{FF2B5EF4-FFF2-40B4-BE49-F238E27FC236}">
                  <a16:creationId xmlns:a16="http://schemas.microsoft.com/office/drawing/2014/main" id="{6AA132C0-A640-4DE1-B86F-E12A4CBA8BF6}"/>
                </a:ext>
              </a:extLst>
            </p:cNvPr>
            <p:cNvGrpSpPr/>
            <p:nvPr/>
          </p:nvGrpSpPr>
          <p:grpSpPr bwMode="gray">
            <a:xfrm>
              <a:off x="412749" y="3125003"/>
              <a:ext cx="11364121" cy="270000"/>
              <a:chOff x="412749" y="3125003"/>
              <a:chExt cx="11364121" cy="270000"/>
            </a:xfrm>
          </p:grpSpPr>
          <p:sp>
            <p:nvSpPr>
              <p:cNvPr id="28" name="Rectangle 27">
                <a:extLst>
                  <a:ext uri="{FF2B5EF4-FFF2-40B4-BE49-F238E27FC236}">
                    <a16:creationId xmlns:a16="http://schemas.microsoft.com/office/drawing/2014/main" id="{93E4399B-3D61-4928-BA61-9F720081E335}"/>
                  </a:ext>
                </a:extLst>
              </p:cNvPr>
              <p:cNvSpPr/>
              <p:nvPr/>
            </p:nvSpPr>
            <p:spPr bwMode="gray">
              <a:xfrm>
                <a:off x="412749" y="3125003"/>
                <a:ext cx="1626383" cy="270000"/>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sp>
            <p:nvSpPr>
              <p:cNvPr id="72" name="Rectangle 71">
                <a:extLst>
                  <a:ext uri="{FF2B5EF4-FFF2-40B4-BE49-F238E27FC236}">
                    <a16:creationId xmlns:a16="http://schemas.microsoft.com/office/drawing/2014/main" id="{6B51F7F0-8366-442B-93FD-A100EE16CED5}"/>
                  </a:ext>
                </a:extLst>
              </p:cNvPr>
              <p:cNvSpPr/>
              <p:nvPr/>
            </p:nvSpPr>
            <p:spPr bwMode="gray">
              <a:xfrm>
                <a:off x="2297516" y="3125003"/>
                <a:ext cx="1626383" cy="270000"/>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sp>
            <p:nvSpPr>
              <p:cNvPr id="73" name="Rectangle 72">
                <a:extLst>
                  <a:ext uri="{FF2B5EF4-FFF2-40B4-BE49-F238E27FC236}">
                    <a16:creationId xmlns:a16="http://schemas.microsoft.com/office/drawing/2014/main" id="{14A72DCE-7F79-4B7C-91B0-75A1B2E3B815}"/>
                  </a:ext>
                </a:extLst>
              </p:cNvPr>
              <p:cNvSpPr/>
              <p:nvPr/>
            </p:nvSpPr>
            <p:spPr bwMode="gray">
              <a:xfrm>
                <a:off x="4182280" y="3125003"/>
                <a:ext cx="1626383" cy="270000"/>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sp>
            <p:nvSpPr>
              <p:cNvPr id="74" name="Rectangle 73">
                <a:extLst>
                  <a:ext uri="{FF2B5EF4-FFF2-40B4-BE49-F238E27FC236}">
                    <a16:creationId xmlns:a16="http://schemas.microsoft.com/office/drawing/2014/main" id="{BB0BFB21-0D83-4CF9-B8AE-F9EBBFBE9C3B}"/>
                  </a:ext>
                </a:extLst>
              </p:cNvPr>
              <p:cNvSpPr/>
              <p:nvPr/>
            </p:nvSpPr>
            <p:spPr bwMode="gray">
              <a:xfrm>
                <a:off x="6383338" y="3125003"/>
                <a:ext cx="1626383" cy="270000"/>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sp>
            <p:nvSpPr>
              <p:cNvPr id="75" name="Rectangle 74">
                <a:extLst>
                  <a:ext uri="{FF2B5EF4-FFF2-40B4-BE49-F238E27FC236}">
                    <a16:creationId xmlns:a16="http://schemas.microsoft.com/office/drawing/2014/main" id="{39B1B185-EA51-4E7B-9217-C1456E02D34E}"/>
                  </a:ext>
                </a:extLst>
              </p:cNvPr>
              <p:cNvSpPr/>
              <p:nvPr/>
            </p:nvSpPr>
            <p:spPr bwMode="gray">
              <a:xfrm>
                <a:off x="8265723" y="3125003"/>
                <a:ext cx="1626383" cy="270000"/>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sp>
            <p:nvSpPr>
              <p:cNvPr id="76" name="Rectangle 75">
                <a:extLst>
                  <a:ext uri="{FF2B5EF4-FFF2-40B4-BE49-F238E27FC236}">
                    <a16:creationId xmlns:a16="http://schemas.microsoft.com/office/drawing/2014/main" id="{36D9BA2C-770D-4B52-828B-7A8098522907}"/>
                  </a:ext>
                </a:extLst>
              </p:cNvPr>
              <p:cNvSpPr/>
              <p:nvPr/>
            </p:nvSpPr>
            <p:spPr bwMode="gray">
              <a:xfrm>
                <a:off x="10150487" y="3125003"/>
                <a:ext cx="1626383" cy="270000"/>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grpSp>
        <p:sp>
          <p:nvSpPr>
            <p:cNvPr id="45" name="Rectangle 44">
              <a:extLst>
                <a:ext uri="{FF2B5EF4-FFF2-40B4-BE49-F238E27FC236}">
                  <a16:creationId xmlns:a16="http://schemas.microsoft.com/office/drawing/2014/main" id="{14BA623C-E397-4A00-BE92-C19BB5F0CB08}"/>
                </a:ext>
              </a:extLst>
            </p:cNvPr>
            <p:cNvSpPr/>
            <p:nvPr/>
          </p:nvSpPr>
          <p:spPr bwMode="gray">
            <a:xfrm>
              <a:off x="416719" y="1986281"/>
              <a:ext cx="3584137" cy="269130"/>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sp>
          <p:nvSpPr>
            <p:cNvPr id="46" name="Rectangle 45">
              <a:extLst>
                <a:ext uri="{FF2B5EF4-FFF2-40B4-BE49-F238E27FC236}">
                  <a16:creationId xmlns:a16="http://schemas.microsoft.com/office/drawing/2014/main" id="{4ACD91E5-31C7-492B-A211-0F8F301C844D}"/>
                </a:ext>
              </a:extLst>
            </p:cNvPr>
            <p:cNvSpPr/>
            <p:nvPr/>
          </p:nvSpPr>
          <p:spPr bwMode="gray">
            <a:xfrm>
              <a:off x="4303932" y="1986281"/>
              <a:ext cx="3584137" cy="269130"/>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sp>
          <p:nvSpPr>
            <p:cNvPr id="47" name="Rectangle 46">
              <a:extLst>
                <a:ext uri="{FF2B5EF4-FFF2-40B4-BE49-F238E27FC236}">
                  <a16:creationId xmlns:a16="http://schemas.microsoft.com/office/drawing/2014/main" id="{C98C50A8-B2D0-43B3-8798-55AC282056E8}"/>
                </a:ext>
              </a:extLst>
            </p:cNvPr>
            <p:cNvSpPr/>
            <p:nvPr/>
          </p:nvSpPr>
          <p:spPr bwMode="gray">
            <a:xfrm>
              <a:off x="8191144" y="1986281"/>
              <a:ext cx="3584137" cy="269130"/>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grpSp>
    </p:spTree>
    <p:extLst>
      <p:ext uri="{BB962C8B-B14F-4D97-AF65-F5344CB8AC3E}">
        <p14:creationId xmlns:p14="http://schemas.microsoft.com/office/powerpoint/2010/main" val="3366146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and content" type="obj" preserve="1">
  <p:cSld name="Titel and content">
    <p:spTree>
      <p:nvGrpSpPr>
        <p:cNvPr id="1" name="Shape 64"/>
        <p:cNvGrpSpPr/>
        <p:nvPr/>
      </p:nvGrpSpPr>
      <p:grpSpPr>
        <a:xfrm>
          <a:off x="0" y="0"/>
          <a:ext cx="0" cy="0"/>
          <a:chOff x="0" y="0"/>
          <a:chExt cx="0" cy="0"/>
        </a:xfrm>
      </p:grpSpPr>
      <p:sp>
        <p:nvSpPr>
          <p:cNvPr id="65" name="Google Shape;65;p15"/>
          <p:cNvSpPr/>
          <p:nvPr/>
        </p:nvSpPr>
        <p:spPr>
          <a:xfrm>
            <a:off x="287879" y="215907"/>
            <a:ext cx="11618400" cy="792000"/>
          </a:xfrm>
          <a:prstGeom prst="rect">
            <a:avLst/>
          </a:prstGeom>
          <a:solidFill>
            <a:srgbClr val="FEE600"/>
          </a:solidFill>
          <a:ln>
            <a:noFill/>
          </a:ln>
        </p:spPr>
        <p:txBody>
          <a:bodyPr spcFirstLastPara="1" wrap="square" lIns="90300" tIns="45133" rIns="90300" bIns="45133" anchor="ctr" anchorCtr="0">
            <a:noAutofit/>
          </a:bodyPr>
          <a:lstStyle/>
          <a:p>
            <a:pPr marL="0" marR="0" lvl="0" indent="0" algn="ctr" rtl="0">
              <a:spcBef>
                <a:spcPts val="0"/>
              </a:spcBef>
              <a:spcAft>
                <a:spcPts val="0"/>
              </a:spcAft>
              <a:buNone/>
            </a:pPr>
            <a:endParaRPr sz="1900">
              <a:solidFill>
                <a:schemeClr val="lt1"/>
              </a:solidFill>
              <a:latin typeface="Century Gothic"/>
              <a:ea typeface="Century Gothic"/>
              <a:cs typeface="Century Gothic"/>
              <a:sym typeface="Century Gothic"/>
            </a:endParaRPr>
          </a:p>
        </p:txBody>
      </p:sp>
      <p:sp>
        <p:nvSpPr>
          <p:cNvPr id="66" name="Google Shape;66;p15"/>
          <p:cNvSpPr txBox="1">
            <a:spLocks noGrp="1"/>
          </p:cNvSpPr>
          <p:nvPr>
            <p:ph type="title"/>
          </p:nvPr>
        </p:nvSpPr>
        <p:spPr>
          <a:xfrm>
            <a:off x="575736" y="215901"/>
            <a:ext cx="8193600" cy="7920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Clr>
                <a:schemeClr val="dk1"/>
              </a:buClr>
              <a:buSzPts val="1800"/>
              <a:buFont typeface="Century Gothic"/>
              <a:buNone/>
              <a:defRPr sz="2400"/>
            </a:lvl1pPr>
            <a:lvl2pPr lvl="1" rtl="0">
              <a:spcBef>
                <a:spcPts val="0"/>
              </a:spcBef>
              <a:spcAft>
                <a:spcPts val="0"/>
              </a:spcAft>
              <a:buSzPts val="1000"/>
              <a:buNone/>
              <a:defRPr/>
            </a:lvl2pPr>
            <a:lvl3pPr lvl="2" rtl="0">
              <a:spcBef>
                <a:spcPts val="0"/>
              </a:spcBef>
              <a:spcAft>
                <a:spcPts val="0"/>
              </a:spcAft>
              <a:buSzPts val="1000"/>
              <a:buNone/>
              <a:defRPr/>
            </a:lvl3pPr>
            <a:lvl4pPr lvl="3" rtl="0">
              <a:spcBef>
                <a:spcPts val="0"/>
              </a:spcBef>
              <a:spcAft>
                <a:spcPts val="0"/>
              </a:spcAft>
              <a:buSzPts val="1000"/>
              <a:buNone/>
              <a:defRPr/>
            </a:lvl4pPr>
            <a:lvl5pPr lvl="4" rtl="0">
              <a:spcBef>
                <a:spcPts val="0"/>
              </a:spcBef>
              <a:spcAft>
                <a:spcPts val="0"/>
              </a:spcAft>
              <a:buSzPts val="1000"/>
              <a:buNone/>
              <a:defRPr/>
            </a:lvl5pPr>
            <a:lvl6pPr lvl="5" rtl="0">
              <a:spcBef>
                <a:spcPts val="0"/>
              </a:spcBef>
              <a:spcAft>
                <a:spcPts val="0"/>
              </a:spcAft>
              <a:buSzPts val="1000"/>
              <a:buNone/>
              <a:defRPr/>
            </a:lvl6pPr>
            <a:lvl7pPr lvl="6" rtl="0">
              <a:spcBef>
                <a:spcPts val="0"/>
              </a:spcBef>
              <a:spcAft>
                <a:spcPts val="0"/>
              </a:spcAft>
              <a:buSzPts val="1000"/>
              <a:buNone/>
              <a:defRPr/>
            </a:lvl7pPr>
            <a:lvl8pPr lvl="7" rtl="0">
              <a:spcBef>
                <a:spcPts val="0"/>
              </a:spcBef>
              <a:spcAft>
                <a:spcPts val="0"/>
              </a:spcAft>
              <a:buSzPts val="1000"/>
              <a:buNone/>
              <a:defRPr/>
            </a:lvl8pPr>
            <a:lvl9pPr lvl="8" rtl="0">
              <a:spcBef>
                <a:spcPts val="0"/>
              </a:spcBef>
              <a:spcAft>
                <a:spcPts val="0"/>
              </a:spcAft>
              <a:buSzPts val="1000"/>
              <a:buNone/>
              <a:defRPr/>
            </a:lvl9pPr>
          </a:lstStyle>
          <a:p>
            <a:endParaRPr/>
          </a:p>
        </p:txBody>
      </p:sp>
      <p:sp>
        <p:nvSpPr>
          <p:cNvPr id="67" name="Google Shape;67;p15"/>
          <p:cNvSpPr txBox="1">
            <a:spLocks noGrp="1"/>
          </p:cNvSpPr>
          <p:nvPr>
            <p:ph type="body" idx="1"/>
          </p:nvPr>
        </p:nvSpPr>
        <p:spPr>
          <a:xfrm>
            <a:off x="575733" y="1379353"/>
            <a:ext cx="11042800" cy="5043600"/>
          </a:xfrm>
          <a:prstGeom prst="rect">
            <a:avLst/>
          </a:prstGeom>
          <a:noFill/>
          <a:ln>
            <a:noFill/>
          </a:ln>
        </p:spPr>
        <p:txBody>
          <a:bodyPr spcFirstLastPara="1" wrap="square" lIns="0" tIns="0" rIns="0" bIns="0" anchor="t" anchorCtr="0">
            <a:noAutofit/>
          </a:bodyPr>
          <a:lstStyle>
            <a:lvl1pPr marL="609585" lvl="0" indent="-304792" algn="l" rtl="0">
              <a:spcBef>
                <a:spcPts val="1733"/>
              </a:spcBef>
              <a:spcAft>
                <a:spcPts val="0"/>
              </a:spcAft>
              <a:buClr>
                <a:schemeClr val="dk1"/>
              </a:buClr>
              <a:buSzPts val="1200"/>
              <a:buNone/>
              <a:defRPr/>
            </a:lvl1pPr>
            <a:lvl2pPr marL="1219170" lvl="1" indent="-304792" algn="l" rtl="0">
              <a:spcBef>
                <a:spcPts val="1733"/>
              </a:spcBef>
              <a:spcAft>
                <a:spcPts val="0"/>
              </a:spcAft>
              <a:buClr>
                <a:schemeClr val="dk1"/>
              </a:buClr>
              <a:buSzPts val="1200"/>
              <a:buNone/>
              <a:defRPr/>
            </a:lvl2pPr>
            <a:lvl3pPr marL="1828754" lvl="2" indent="-406390" algn="l" rtl="0">
              <a:spcBef>
                <a:spcPts val="1733"/>
              </a:spcBef>
              <a:spcAft>
                <a:spcPts val="0"/>
              </a:spcAft>
              <a:buClr>
                <a:schemeClr val="dk1"/>
              </a:buClr>
              <a:buSzPts val="1200"/>
              <a:buChar char="▪"/>
              <a:defRPr/>
            </a:lvl3pPr>
            <a:lvl4pPr marL="2438339" lvl="3" indent="-406390" algn="l" rtl="0">
              <a:spcBef>
                <a:spcPts val="1733"/>
              </a:spcBef>
              <a:spcAft>
                <a:spcPts val="0"/>
              </a:spcAft>
              <a:buClr>
                <a:schemeClr val="dk1"/>
              </a:buClr>
              <a:buSzPts val="1200"/>
              <a:buChar char="▪"/>
              <a:defRPr/>
            </a:lvl4pPr>
            <a:lvl5pPr marL="3047924" lvl="4" indent="-423323" algn="l" rtl="0">
              <a:spcBef>
                <a:spcPts val="1733"/>
              </a:spcBef>
              <a:spcAft>
                <a:spcPts val="0"/>
              </a:spcAft>
              <a:buClr>
                <a:schemeClr val="dk1"/>
              </a:buClr>
              <a:buSzPts val="1400"/>
              <a:buChar char="▪"/>
              <a:defRPr/>
            </a:lvl5pPr>
            <a:lvl6pPr marL="3657509" lvl="5" indent="-423323" algn="l" rtl="0">
              <a:spcBef>
                <a:spcPts val="1733"/>
              </a:spcBef>
              <a:spcAft>
                <a:spcPts val="0"/>
              </a:spcAft>
              <a:buClr>
                <a:schemeClr val="dk1"/>
              </a:buClr>
              <a:buSzPts val="1400"/>
              <a:buChar char="▪"/>
              <a:defRPr/>
            </a:lvl6pPr>
            <a:lvl7pPr marL="4267093" lvl="6" indent="-406390" algn="l" rtl="0">
              <a:spcBef>
                <a:spcPts val="1733"/>
              </a:spcBef>
              <a:spcAft>
                <a:spcPts val="0"/>
              </a:spcAft>
              <a:buClr>
                <a:schemeClr val="dk1"/>
              </a:buClr>
              <a:buSzPts val="1200"/>
              <a:buChar char="▪"/>
              <a:defRPr/>
            </a:lvl7pPr>
            <a:lvl8pPr marL="4876678" lvl="7" indent="-406390" algn="l" rtl="0">
              <a:spcBef>
                <a:spcPts val="1733"/>
              </a:spcBef>
              <a:spcAft>
                <a:spcPts val="0"/>
              </a:spcAft>
              <a:buClr>
                <a:schemeClr val="dk1"/>
              </a:buClr>
              <a:buSzPts val="1200"/>
              <a:buChar char="▪"/>
              <a:defRPr/>
            </a:lvl8pPr>
            <a:lvl9pPr marL="5486263" lvl="8" indent="-406390" algn="l" rtl="0">
              <a:spcBef>
                <a:spcPts val="1733"/>
              </a:spcBef>
              <a:spcAft>
                <a:spcPts val="0"/>
              </a:spcAft>
              <a:buClr>
                <a:schemeClr val="dk1"/>
              </a:buClr>
              <a:buSzPts val="1200"/>
              <a:buChar char="▪"/>
              <a:defRPr/>
            </a:lvl9pPr>
          </a:lstStyle>
          <a:p>
            <a:endParaRPr/>
          </a:p>
        </p:txBody>
      </p:sp>
      <p:sp>
        <p:nvSpPr>
          <p:cNvPr id="68" name="Google Shape;68;p15"/>
          <p:cNvSpPr txBox="1">
            <a:spLocks noGrp="1"/>
          </p:cNvSpPr>
          <p:nvPr>
            <p:ph type="dt" idx="10"/>
          </p:nvPr>
        </p:nvSpPr>
        <p:spPr>
          <a:xfrm>
            <a:off x="5139093" y="6508761"/>
            <a:ext cx="1911600" cy="3492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000"/>
              <a:buNone/>
              <a:defRPr/>
            </a:lvl1pPr>
            <a:lvl2pPr lvl="1" algn="l" rtl="0">
              <a:spcBef>
                <a:spcPts val="0"/>
              </a:spcBef>
              <a:spcAft>
                <a:spcPts val="0"/>
              </a:spcAft>
              <a:buSzPts val="1000"/>
              <a:buNone/>
              <a:defRPr/>
            </a:lvl2pPr>
            <a:lvl3pPr lvl="2" algn="l" rtl="0">
              <a:spcBef>
                <a:spcPts val="0"/>
              </a:spcBef>
              <a:spcAft>
                <a:spcPts val="0"/>
              </a:spcAft>
              <a:buSzPts val="1000"/>
              <a:buNone/>
              <a:defRPr/>
            </a:lvl3pPr>
            <a:lvl4pPr lvl="3" algn="l" rtl="0">
              <a:spcBef>
                <a:spcPts val="0"/>
              </a:spcBef>
              <a:spcAft>
                <a:spcPts val="0"/>
              </a:spcAft>
              <a:buSzPts val="1000"/>
              <a:buNone/>
              <a:defRPr/>
            </a:lvl4pPr>
            <a:lvl5pPr lvl="4" algn="l" rtl="0">
              <a:spcBef>
                <a:spcPts val="0"/>
              </a:spcBef>
              <a:spcAft>
                <a:spcPts val="0"/>
              </a:spcAft>
              <a:buSzPts val="1000"/>
              <a:buNone/>
              <a:defRPr/>
            </a:lvl5pPr>
            <a:lvl6pPr lvl="5" algn="l" rtl="0">
              <a:spcBef>
                <a:spcPts val="0"/>
              </a:spcBef>
              <a:spcAft>
                <a:spcPts val="0"/>
              </a:spcAft>
              <a:buSzPts val="1000"/>
              <a:buNone/>
              <a:defRPr/>
            </a:lvl6pPr>
            <a:lvl7pPr lvl="6" algn="l" rtl="0">
              <a:spcBef>
                <a:spcPts val="0"/>
              </a:spcBef>
              <a:spcAft>
                <a:spcPts val="0"/>
              </a:spcAft>
              <a:buSzPts val="1000"/>
              <a:buNone/>
              <a:defRPr/>
            </a:lvl7pPr>
            <a:lvl8pPr lvl="7" algn="l" rtl="0">
              <a:spcBef>
                <a:spcPts val="0"/>
              </a:spcBef>
              <a:spcAft>
                <a:spcPts val="0"/>
              </a:spcAft>
              <a:buSzPts val="1000"/>
              <a:buNone/>
              <a:defRPr/>
            </a:lvl8pPr>
            <a:lvl9pPr lvl="8" algn="l" rtl="0">
              <a:spcBef>
                <a:spcPts val="0"/>
              </a:spcBef>
              <a:spcAft>
                <a:spcPts val="0"/>
              </a:spcAft>
              <a:buSzPts val="1000"/>
              <a:buNone/>
              <a:defRPr/>
            </a:lvl9pPr>
          </a:lstStyle>
          <a:p>
            <a:endParaRPr/>
          </a:p>
        </p:txBody>
      </p:sp>
      <p:sp>
        <p:nvSpPr>
          <p:cNvPr id="69" name="Google Shape;69;p15"/>
          <p:cNvSpPr txBox="1">
            <a:spLocks noGrp="1"/>
          </p:cNvSpPr>
          <p:nvPr>
            <p:ph type="sldNum" idx="12"/>
          </p:nvPr>
        </p:nvSpPr>
        <p:spPr>
          <a:xfrm>
            <a:off x="7051684" y="6508761"/>
            <a:ext cx="4854400" cy="349200"/>
          </a:xfrm>
          <a:prstGeom prst="rect">
            <a:avLst/>
          </a:prstGeom>
          <a:noFill/>
          <a:ln>
            <a:noFill/>
          </a:ln>
        </p:spPr>
        <p:txBody>
          <a:bodyPr spcFirstLastPara="1" wrap="square" lIns="0" tIns="0" rIns="0" bIns="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cxnSp>
        <p:nvCxnSpPr>
          <p:cNvPr id="70" name="Google Shape;70;p15"/>
          <p:cNvCxnSpPr/>
          <p:nvPr/>
        </p:nvCxnSpPr>
        <p:spPr>
          <a:xfrm>
            <a:off x="287879" y="6423036"/>
            <a:ext cx="11618400" cy="0"/>
          </a:xfrm>
          <a:prstGeom prst="straightConnector1">
            <a:avLst/>
          </a:prstGeom>
          <a:noFill/>
          <a:ln w="12700" cap="flat" cmpd="sng">
            <a:solidFill>
              <a:srgbClr val="FFFF00"/>
            </a:solidFill>
            <a:prstDash val="solid"/>
            <a:round/>
            <a:headEnd type="none" w="sm" len="sm"/>
            <a:tailEnd type="none" w="sm" len="sm"/>
          </a:ln>
        </p:spPr>
      </p:cxnSp>
      <p:pic>
        <p:nvPicPr>
          <p:cNvPr id="71" name="Google Shape;71;p15"/>
          <p:cNvPicPr preferRelativeResize="0"/>
          <p:nvPr/>
        </p:nvPicPr>
        <p:blipFill rotWithShape="1">
          <a:blip r:embed="rId2">
            <a:alphaModFix/>
          </a:blip>
          <a:srcRect/>
          <a:stretch/>
        </p:blipFill>
        <p:spPr>
          <a:xfrm>
            <a:off x="9582121" y="-42277"/>
            <a:ext cx="2322001" cy="1363453"/>
          </a:xfrm>
          <a:prstGeom prst="rect">
            <a:avLst/>
          </a:prstGeom>
          <a:noFill/>
          <a:ln>
            <a:noFill/>
          </a:ln>
        </p:spPr>
      </p:pic>
    </p:spTree>
    <p:extLst>
      <p:ext uri="{BB962C8B-B14F-4D97-AF65-F5344CB8AC3E}">
        <p14:creationId xmlns:p14="http://schemas.microsoft.com/office/powerpoint/2010/main" val="1423771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eer" preserve="1">
  <p:cSld name="leer">
    <p:spTree>
      <p:nvGrpSpPr>
        <p:cNvPr id="1" name="Shape 168"/>
        <p:cNvGrpSpPr/>
        <p:nvPr/>
      </p:nvGrpSpPr>
      <p:grpSpPr>
        <a:xfrm>
          <a:off x="0" y="0"/>
          <a:ext cx="0" cy="0"/>
          <a:chOff x="0" y="0"/>
          <a:chExt cx="0" cy="0"/>
        </a:xfrm>
      </p:grpSpPr>
      <p:sp>
        <p:nvSpPr>
          <p:cNvPr id="169" name="Google Shape;169;p24"/>
          <p:cNvSpPr txBox="1">
            <a:spLocks noGrp="1"/>
          </p:cNvSpPr>
          <p:nvPr>
            <p:ph type="dt" idx="10"/>
          </p:nvPr>
        </p:nvSpPr>
        <p:spPr>
          <a:xfrm>
            <a:off x="5139093" y="6508761"/>
            <a:ext cx="1911600" cy="3492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000"/>
              <a:buNone/>
              <a:defRPr/>
            </a:lvl1pPr>
            <a:lvl2pPr lvl="1" algn="l" rtl="0">
              <a:spcBef>
                <a:spcPts val="0"/>
              </a:spcBef>
              <a:spcAft>
                <a:spcPts val="0"/>
              </a:spcAft>
              <a:buSzPts val="1000"/>
              <a:buNone/>
              <a:defRPr/>
            </a:lvl2pPr>
            <a:lvl3pPr lvl="2" algn="l" rtl="0">
              <a:spcBef>
                <a:spcPts val="0"/>
              </a:spcBef>
              <a:spcAft>
                <a:spcPts val="0"/>
              </a:spcAft>
              <a:buSzPts val="1000"/>
              <a:buNone/>
              <a:defRPr/>
            </a:lvl3pPr>
            <a:lvl4pPr lvl="3" algn="l" rtl="0">
              <a:spcBef>
                <a:spcPts val="0"/>
              </a:spcBef>
              <a:spcAft>
                <a:spcPts val="0"/>
              </a:spcAft>
              <a:buSzPts val="1000"/>
              <a:buNone/>
              <a:defRPr/>
            </a:lvl4pPr>
            <a:lvl5pPr lvl="4" algn="l" rtl="0">
              <a:spcBef>
                <a:spcPts val="0"/>
              </a:spcBef>
              <a:spcAft>
                <a:spcPts val="0"/>
              </a:spcAft>
              <a:buSzPts val="1000"/>
              <a:buNone/>
              <a:defRPr/>
            </a:lvl5pPr>
            <a:lvl6pPr lvl="5" algn="l" rtl="0">
              <a:spcBef>
                <a:spcPts val="0"/>
              </a:spcBef>
              <a:spcAft>
                <a:spcPts val="0"/>
              </a:spcAft>
              <a:buSzPts val="1000"/>
              <a:buNone/>
              <a:defRPr/>
            </a:lvl6pPr>
            <a:lvl7pPr lvl="6" algn="l" rtl="0">
              <a:spcBef>
                <a:spcPts val="0"/>
              </a:spcBef>
              <a:spcAft>
                <a:spcPts val="0"/>
              </a:spcAft>
              <a:buSzPts val="1000"/>
              <a:buNone/>
              <a:defRPr/>
            </a:lvl7pPr>
            <a:lvl8pPr lvl="7" algn="l" rtl="0">
              <a:spcBef>
                <a:spcPts val="0"/>
              </a:spcBef>
              <a:spcAft>
                <a:spcPts val="0"/>
              </a:spcAft>
              <a:buSzPts val="1000"/>
              <a:buNone/>
              <a:defRPr/>
            </a:lvl8pPr>
            <a:lvl9pPr lvl="8" algn="l" rtl="0">
              <a:spcBef>
                <a:spcPts val="0"/>
              </a:spcBef>
              <a:spcAft>
                <a:spcPts val="0"/>
              </a:spcAft>
              <a:buSzPts val="1000"/>
              <a:buNone/>
              <a:defRPr/>
            </a:lvl9pPr>
          </a:lstStyle>
          <a:p>
            <a:endParaRPr/>
          </a:p>
        </p:txBody>
      </p:sp>
      <p:sp>
        <p:nvSpPr>
          <p:cNvPr id="170" name="Google Shape;170;p24"/>
          <p:cNvSpPr txBox="1">
            <a:spLocks noGrp="1"/>
          </p:cNvSpPr>
          <p:nvPr>
            <p:ph type="ftr" idx="11"/>
          </p:nvPr>
        </p:nvSpPr>
        <p:spPr>
          <a:xfrm>
            <a:off x="287867" y="6508761"/>
            <a:ext cx="4852400" cy="3492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000"/>
              <a:buNone/>
              <a:defRPr/>
            </a:lvl1pPr>
            <a:lvl2pPr lvl="1" algn="l" rtl="0">
              <a:spcBef>
                <a:spcPts val="0"/>
              </a:spcBef>
              <a:spcAft>
                <a:spcPts val="0"/>
              </a:spcAft>
              <a:buSzPts val="1000"/>
              <a:buNone/>
              <a:defRPr/>
            </a:lvl2pPr>
            <a:lvl3pPr lvl="2" algn="l" rtl="0">
              <a:spcBef>
                <a:spcPts val="0"/>
              </a:spcBef>
              <a:spcAft>
                <a:spcPts val="0"/>
              </a:spcAft>
              <a:buSzPts val="1000"/>
              <a:buNone/>
              <a:defRPr/>
            </a:lvl3pPr>
            <a:lvl4pPr lvl="3" algn="l" rtl="0">
              <a:spcBef>
                <a:spcPts val="0"/>
              </a:spcBef>
              <a:spcAft>
                <a:spcPts val="0"/>
              </a:spcAft>
              <a:buSzPts val="1000"/>
              <a:buNone/>
              <a:defRPr/>
            </a:lvl4pPr>
            <a:lvl5pPr lvl="4" algn="l" rtl="0">
              <a:spcBef>
                <a:spcPts val="0"/>
              </a:spcBef>
              <a:spcAft>
                <a:spcPts val="0"/>
              </a:spcAft>
              <a:buSzPts val="1000"/>
              <a:buNone/>
              <a:defRPr/>
            </a:lvl5pPr>
            <a:lvl6pPr lvl="5" algn="l" rtl="0">
              <a:spcBef>
                <a:spcPts val="0"/>
              </a:spcBef>
              <a:spcAft>
                <a:spcPts val="0"/>
              </a:spcAft>
              <a:buSzPts val="1000"/>
              <a:buNone/>
              <a:defRPr/>
            </a:lvl6pPr>
            <a:lvl7pPr lvl="6" algn="l" rtl="0">
              <a:spcBef>
                <a:spcPts val="0"/>
              </a:spcBef>
              <a:spcAft>
                <a:spcPts val="0"/>
              </a:spcAft>
              <a:buSzPts val="1000"/>
              <a:buNone/>
              <a:defRPr/>
            </a:lvl7pPr>
            <a:lvl8pPr lvl="7" algn="l" rtl="0">
              <a:spcBef>
                <a:spcPts val="0"/>
              </a:spcBef>
              <a:spcAft>
                <a:spcPts val="0"/>
              </a:spcAft>
              <a:buSzPts val="1000"/>
              <a:buNone/>
              <a:defRPr/>
            </a:lvl8pPr>
            <a:lvl9pPr lvl="8" algn="l" rtl="0">
              <a:spcBef>
                <a:spcPts val="0"/>
              </a:spcBef>
              <a:spcAft>
                <a:spcPts val="0"/>
              </a:spcAft>
              <a:buSzPts val="1000"/>
              <a:buNone/>
              <a:defRPr/>
            </a:lvl9pPr>
          </a:lstStyle>
          <a:p>
            <a:endParaRPr/>
          </a:p>
        </p:txBody>
      </p:sp>
      <p:sp>
        <p:nvSpPr>
          <p:cNvPr id="171" name="Google Shape;171;p24"/>
          <p:cNvSpPr txBox="1">
            <a:spLocks noGrp="1"/>
          </p:cNvSpPr>
          <p:nvPr>
            <p:ph type="sldNum" idx="12"/>
          </p:nvPr>
        </p:nvSpPr>
        <p:spPr>
          <a:xfrm>
            <a:off x="7051681" y="6508761"/>
            <a:ext cx="4854400" cy="349200"/>
          </a:xfrm>
          <a:prstGeom prst="rect">
            <a:avLst/>
          </a:prstGeom>
          <a:noFill/>
          <a:ln>
            <a:noFill/>
          </a:ln>
        </p:spPr>
        <p:txBody>
          <a:bodyPr spcFirstLastPara="1" wrap="square" lIns="0" tIns="0" rIns="0" bIns="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375274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19" name="Inhaltsplatzhalter 3"/>
          <p:cNvSpPr>
            <a:spLocks noGrp="1"/>
          </p:cNvSpPr>
          <p:nvPr>
            <p:ph sz="half" idx="21" hasCustomPrompt="1"/>
          </p:nvPr>
        </p:nvSpPr>
        <p:spPr>
          <a:xfrm>
            <a:off x="4334428" y="2206800"/>
            <a:ext cx="3532800" cy="4046400"/>
          </a:xfrm>
          <a:ln>
            <a:solidFill>
              <a:srgbClr val="969696"/>
            </a:solidFill>
          </a:ln>
        </p:spPr>
        <p:txBody>
          <a:bodyPr lIns="117601" tIns="156802" rIns="117601" bIns="0">
            <a:noAutofit/>
          </a:bodyPr>
          <a:lstStyle>
            <a:lvl1pPr>
              <a:spcBef>
                <a:spcPts val="988"/>
              </a:spcBef>
              <a:defRPr sz="1361"/>
            </a:lvl1pPr>
            <a:lvl2pPr>
              <a:spcBef>
                <a:spcPts val="988"/>
              </a:spcBef>
              <a:defRPr sz="1361"/>
            </a:lvl2pPr>
            <a:lvl3pPr>
              <a:spcBef>
                <a:spcPts val="988"/>
              </a:spcBef>
              <a:defRPr sz="1361"/>
            </a:lvl3pPr>
            <a:lvl4pPr>
              <a:spcBef>
                <a:spcPts val="988"/>
              </a:spcBef>
              <a:defRPr sz="1361"/>
            </a:lvl4pPr>
            <a:lvl5pPr>
              <a:spcBef>
                <a:spcPts val="988"/>
              </a:spcBef>
              <a:defRPr sz="1361"/>
            </a:lvl5pPr>
            <a:lvl6pPr>
              <a:spcBef>
                <a:spcPts val="988"/>
              </a:spcBef>
              <a:defRPr sz="1361"/>
            </a:lvl6pPr>
            <a:lvl7pPr>
              <a:spcBef>
                <a:spcPts val="988"/>
              </a:spcBef>
              <a:defRPr sz="1361"/>
            </a:lvl7pPr>
            <a:lvl8pPr>
              <a:spcBef>
                <a:spcPts val="988"/>
              </a:spcBef>
              <a:defRPr sz="1361"/>
            </a:lvl8pPr>
            <a:lvl9pPr>
              <a:spcBef>
                <a:spcPts val="988"/>
              </a:spcBef>
              <a:defRPr sz="1361"/>
            </a:lvl9pPr>
          </a:lstStyle>
          <a:p>
            <a:pPr lvl="0"/>
            <a:r>
              <a:rPr lang="en-US" noProof="0"/>
              <a:t>The first level</a:t>
            </a:r>
          </a:p>
          <a:p>
            <a:pPr lvl="1"/>
            <a:r>
              <a:rPr lang="en-US" noProof="0"/>
              <a:t>The second level</a:t>
            </a:r>
          </a:p>
          <a:p>
            <a:pPr lvl="2"/>
            <a:r>
              <a:rPr lang="en-US" noProof="0"/>
              <a:t>The third level</a:t>
            </a:r>
          </a:p>
          <a:p>
            <a:pPr lvl="3"/>
            <a:r>
              <a:rPr lang="en-US" noProof="0"/>
              <a:t>The fourth level</a:t>
            </a:r>
          </a:p>
          <a:p>
            <a:pPr lvl="4"/>
            <a:r>
              <a:rPr lang="en-US" noProof="0"/>
              <a:t>The fifth level</a:t>
            </a:r>
          </a:p>
        </p:txBody>
      </p:sp>
      <p:sp>
        <p:nvSpPr>
          <p:cNvPr id="20" name="Inhaltsplatzhalter 3"/>
          <p:cNvSpPr>
            <a:spLocks noGrp="1"/>
          </p:cNvSpPr>
          <p:nvPr>
            <p:ph sz="half" idx="22" hasCustomPrompt="1"/>
          </p:nvPr>
        </p:nvSpPr>
        <p:spPr>
          <a:xfrm>
            <a:off x="8090082" y="2206800"/>
            <a:ext cx="3532800" cy="4046400"/>
          </a:xfrm>
          <a:ln>
            <a:solidFill>
              <a:srgbClr val="969696"/>
            </a:solidFill>
          </a:ln>
        </p:spPr>
        <p:txBody>
          <a:bodyPr lIns="117601" tIns="156802" rIns="117601" bIns="0">
            <a:noAutofit/>
          </a:bodyPr>
          <a:lstStyle>
            <a:lvl1pPr>
              <a:spcBef>
                <a:spcPts val="988"/>
              </a:spcBef>
              <a:defRPr sz="1361"/>
            </a:lvl1pPr>
            <a:lvl2pPr>
              <a:spcBef>
                <a:spcPts val="988"/>
              </a:spcBef>
              <a:defRPr sz="1361"/>
            </a:lvl2pPr>
            <a:lvl3pPr>
              <a:spcBef>
                <a:spcPts val="988"/>
              </a:spcBef>
              <a:defRPr sz="1361"/>
            </a:lvl3pPr>
            <a:lvl4pPr>
              <a:spcBef>
                <a:spcPts val="988"/>
              </a:spcBef>
              <a:defRPr sz="1361"/>
            </a:lvl4pPr>
            <a:lvl5pPr>
              <a:spcBef>
                <a:spcPts val="988"/>
              </a:spcBef>
              <a:defRPr sz="1361"/>
            </a:lvl5pPr>
            <a:lvl6pPr>
              <a:spcBef>
                <a:spcPts val="988"/>
              </a:spcBef>
              <a:defRPr sz="1361"/>
            </a:lvl6pPr>
            <a:lvl7pPr>
              <a:spcBef>
                <a:spcPts val="988"/>
              </a:spcBef>
              <a:defRPr sz="1361"/>
            </a:lvl7pPr>
            <a:lvl8pPr>
              <a:spcBef>
                <a:spcPts val="988"/>
              </a:spcBef>
              <a:defRPr sz="1361"/>
            </a:lvl8pPr>
            <a:lvl9pPr>
              <a:spcBef>
                <a:spcPts val="988"/>
              </a:spcBef>
              <a:defRPr sz="1361"/>
            </a:lvl9pPr>
          </a:lstStyle>
          <a:p>
            <a:pPr lvl="0"/>
            <a:r>
              <a:rPr lang="en-US" noProof="0"/>
              <a:t>The first level</a:t>
            </a:r>
          </a:p>
          <a:p>
            <a:pPr lvl="1"/>
            <a:r>
              <a:rPr lang="en-US" noProof="0"/>
              <a:t>The second level</a:t>
            </a:r>
          </a:p>
          <a:p>
            <a:pPr lvl="2"/>
            <a:r>
              <a:rPr lang="en-US" noProof="0"/>
              <a:t>The third level</a:t>
            </a:r>
          </a:p>
          <a:p>
            <a:pPr lvl="3"/>
            <a:r>
              <a:rPr lang="en-US" noProof="0"/>
              <a:t>The fourth level</a:t>
            </a:r>
          </a:p>
          <a:p>
            <a:pPr lvl="4"/>
            <a:r>
              <a:rPr lang="en-US" noProof="0"/>
              <a:t>The fifth level</a:t>
            </a:r>
          </a:p>
        </p:txBody>
      </p:sp>
      <p:sp>
        <p:nvSpPr>
          <p:cNvPr id="4" name="Inhaltsplatzhalter 3"/>
          <p:cNvSpPr>
            <a:spLocks noGrp="1"/>
          </p:cNvSpPr>
          <p:nvPr>
            <p:ph sz="half" idx="2" hasCustomPrompt="1"/>
          </p:nvPr>
        </p:nvSpPr>
        <p:spPr>
          <a:xfrm>
            <a:off x="576599" y="2206800"/>
            <a:ext cx="3532800" cy="4046400"/>
          </a:xfrm>
          <a:ln>
            <a:solidFill>
              <a:srgbClr val="969696"/>
            </a:solidFill>
          </a:ln>
        </p:spPr>
        <p:txBody>
          <a:bodyPr lIns="117601" tIns="156802" rIns="117601" bIns="0">
            <a:noAutofit/>
          </a:bodyPr>
          <a:lstStyle>
            <a:lvl1pPr>
              <a:spcBef>
                <a:spcPts val="988"/>
              </a:spcBef>
              <a:defRPr sz="1361"/>
            </a:lvl1pPr>
            <a:lvl2pPr>
              <a:spcBef>
                <a:spcPts val="988"/>
              </a:spcBef>
              <a:defRPr sz="1361"/>
            </a:lvl2pPr>
            <a:lvl3pPr>
              <a:spcBef>
                <a:spcPts val="988"/>
              </a:spcBef>
              <a:defRPr sz="1361"/>
            </a:lvl3pPr>
            <a:lvl4pPr>
              <a:spcBef>
                <a:spcPts val="988"/>
              </a:spcBef>
              <a:defRPr sz="1361"/>
            </a:lvl4pPr>
            <a:lvl5pPr>
              <a:spcBef>
                <a:spcPts val="988"/>
              </a:spcBef>
              <a:defRPr sz="1361"/>
            </a:lvl5pPr>
            <a:lvl6pPr>
              <a:spcBef>
                <a:spcPts val="988"/>
              </a:spcBef>
              <a:defRPr sz="1361"/>
            </a:lvl6pPr>
            <a:lvl7pPr>
              <a:spcBef>
                <a:spcPts val="988"/>
              </a:spcBef>
              <a:defRPr sz="1361"/>
            </a:lvl7pPr>
            <a:lvl8pPr>
              <a:spcBef>
                <a:spcPts val="988"/>
              </a:spcBef>
              <a:defRPr sz="1361"/>
            </a:lvl8pPr>
            <a:lvl9pPr>
              <a:spcBef>
                <a:spcPts val="988"/>
              </a:spcBef>
              <a:defRPr sz="1361"/>
            </a:lvl9pPr>
          </a:lstStyle>
          <a:p>
            <a:pPr lvl="0"/>
            <a:r>
              <a:rPr lang="en-US" noProof="0"/>
              <a:t>The first level</a:t>
            </a:r>
          </a:p>
          <a:p>
            <a:pPr lvl="1"/>
            <a:r>
              <a:rPr lang="en-US" noProof="0"/>
              <a:t>The second level</a:t>
            </a:r>
          </a:p>
          <a:p>
            <a:pPr lvl="2"/>
            <a:r>
              <a:rPr lang="en-US" noProof="0"/>
              <a:t>The third level</a:t>
            </a:r>
          </a:p>
          <a:p>
            <a:pPr lvl="3"/>
            <a:r>
              <a:rPr lang="en-US" noProof="0"/>
              <a:t>The fourth level</a:t>
            </a:r>
          </a:p>
          <a:p>
            <a:pPr lvl="4"/>
            <a:r>
              <a:rPr lang="en-US" noProof="0"/>
              <a:t>The fifth level</a:t>
            </a:r>
          </a:p>
        </p:txBody>
      </p:sp>
      <p:sp>
        <p:nvSpPr>
          <p:cNvPr id="8" name="Rechteck 7"/>
          <p:cNvSpPr/>
          <p:nvPr userDrawn="1"/>
        </p:nvSpPr>
        <p:spPr>
          <a:xfrm>
            <a:off x="287869" y="215902"/>
            <a:ext cx="11618382" cy="79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0308" tIns="45155" rIns="90308" bIns="45155" rtlCol="0" anchor="ctr"/>
          <a:lstStyle/>
          <a:p>
            <a:pPr algn="ctr"/>
            <a:endParaRPr lang="en-US" sz="1814" noProof="0"/>
          </a:p>
        </p:txBody>
      </p:sp>
      <p:sp>
        <p:nvSpPr>
          <p:cNvPr id="2" name="Titel 1"/>
          <p:cNvSpPr>
            <a:spLocks noGrp="1"/>
          </p:cNvSpPr>
          <p:nvPr>
            <p:ph type="title" hasCustomPrompt="1"/>
          </p:nvPr>
        </p:nvSpPr>
        <p:spPr>
          <a:xfrm>
            <a:off x="575734" y="215901"/>
            <a:ext cx="8193600" cy="792001"/>
          </a:xfrm>
        </p:spPr>
        <p:txBody>
          <a:bodyPr/>
          <a:lstStyle>
            <a:lvl1pPr>
              <a:defRPr/>
            </a:lvl1pPr>
          </a:lstStyle>
          <a:p>
            <a:r>
              <a:rPr lang="en-US" noProof="0"/>
              <a:t>Click here to add your title</a:t>
            </a:r>
          </a:p>
        </p:txBody>
      </p:sp>
      <p:sp>
        <p:nvSpPr>
          <p:cNvPr id="5" name="Datumsplatzhalter 4"/>
          <p:cNvSpPr>
            <a:spLocks noGrp="1"/>
          </p:cNvSpPr>
          <p:nvPr>
            <p:ph type="dt" sz="half" idx="10"/>
          </p:nvPr>
        </p:nvSpPr>
        <p:spPr/>
        <p:txBody>
          <a:bodyPr/>
          <a:lstStyle/>
          <a:p>
            <a:fld id="{995F3122-2845-4B0E-B5B9-27584B71283E}" type="datetime1">
              <a:rPr lang="en-GB" noProof="0" smtClean="0"/>
              <a:pPr/>
              <a:t>11/09/2024</a:t>
            </a:fld>
            <a:endParaRPr lang="en-US" noProof="0"/>
          </a:p>
        </p:txBody>
      </p:sp>
      <p:sp>
        <p:nvSpPr>
          <p:cNvPr id="6" name="Fußzeilenplatzhalter 5"/>
          <p:cNvSpPr>
            <a:spLocks noGrp="1"/>
          </p:cNvSpPr>
          <p:nvPr>
            <p:ph type="ftr" sz="quarter" idx="11"/>
          </p:nvPr>
        </p:nvSpPr>
        <p:spPr/>
        <p:txBody>
          <a:bodyPr/>
          <a:lstStyle/>
          <a:p>
            <a:r>
              <a:rPr lang="en-US" noProof="0"/>
              <a:t>chapter</a:t>
            </a:r>
          </a:p>
        </p:txBody>
      </p:sp>
      <p:sp>
        <p:nvSpPr>
          <p:cNvPr id="7" name="Foliennummernplatzhalter 6"/>
          <p:cNvSpPr>
            <a:spLocks noGrp="1"/>
          </p:cNvSpPr>
          <p:nvPr>
            <p:ph type="sldNum" sz="quarter" idx="12"/>
          </p:nvPr>
        </p:nvSpPr>
        <p:spPr/>
        <p:txBody>
          <a:bodyPr/>
          <a:lstStyle/>
          <a:p>
            <a:fld id="{2EFE9AD8-4CF8-4A0A-8D8A-B8E100449A7A}" type="slidenum">
              <a:rPr lang="en-US" noProof="0" smtClean="0"/>
              <a:pPr/>
              <a:t>‹#›</a:t>
            </a:fld>
            <a:endParaRPr lang="en-US" noProof="0"/>
          </a:p>
        </p:txBody>
      </p:sp>
      <p:sp>
        <p:nvSpPr>
          <p:cNvPr id="13" name="Textplatzhalter 12"/>
          <p:cNvSpPr>
            <a:spLocks noGrp="1"/>
          </p:cNvSpPr>
          <p:nvPr>
            <p:ph type="body" sz="quarter" idx="14" hasCustomPrompt="1"/>
          </p:nvPr>
        </p:nvSpPr>
        <p:spPr>
          <a:xfrm>
            <a:off x="576000" y="1910559"/>
            <a:ext cx="3532800" cy="303212"/>
          </a:xfrm>
          <a:solidFill>
            <a:srgbClr val="CDCDCD"/>
          </a:solidFill>
          <a:ln>
            <a:solidFill>
              <a:srgbClr val="969696"/>
            </a:solidFill>
          </a:ln>
        </p:spPr>
        <p:txBody>
          <a:bodyPr anchor="ctr" anchorCtr="0">
            <a:normAutofit/>
          </a:bodyPr>
          <a:lstStyle>
            <a:lvl1pPr marL="0" marR="0" indent="0" algn="ctr" defTabSz="903091" rtl="0" eaLnBrk="1" fontAlgn="auto" latinLnBrk="0" hangingPunct="1">
              <a:lnSpc>
                <a:spcPct val="100000"/>
              </a:lnSpc>
              <a:spcBef>
                <a:spcPts val="1778"/>
              </a:spcBef>
              <a:spcAft>
                <a:spcPts val="0"/>
              </a:spcAft>
              <a:buClrTx/>
              <a:buSzTx/>
              <a:buFont typeface="Arial" pitchFamily="34" charset="0"/>
              <a:buNone/>
              <a:tabLst/>
              <a:defRPr sz="1361"/>
            </a:lvl1pPr>
          </a:lstStyle>
          <a:p>
            <a:pPr marL="0" marR="0" lvl="0" indent="0" algn="ctr" defTabSz="903091" rtl="0" eaLnBrk="1" fontAlgn="auto" latinLnBrk="0" hangingPunct="1">
              <a:lnSpc>
                <a:spcPct val="100000"/>
              </a:lnSpc>
              <a:spcBef>
                <a:spcPts val="1778"/>
              </a:spcBef>
              <a:spcAft>
                <a:spcPts val="0"/>
              </a:spcAft>
              <a:buClrTx/>
              <a:buSzTx/>
              <a:buFont typeface="Arial" pitchFamily="34" charset="0"/>
              <a:buNone/>
              <a:tabLst/>
              <a:defRPr/>
            </a:pPr>
            <a:r>
              <a:rPr lang="en-US" noProof="0"/>
              <a:t>Your text</a:t>
            </a:r>
          </a:p>
        </p:txBody>
      </p:sp>
      <p:cxnSp>
        <p:nvCxnSpPr>
          <p:cNvPr id="15" name="Gerade Verbindung 14"/>
          <p:cNvCxnSpPr/>
          <p:nvPr userDrawn="1"/>
        </p:nvCxnSpPr>
        <p:spPr>
          <a:xfrm>
            <a:off x="287869" y="6423025"/>
            <a:ext cx="11618382" cy="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sp>
        <p:nvSpPr>
          <p:cNvPr id="18" name="Textplatzhalter 17"/>
          <p:cNvSpPr>
            <a:spLocks noGrp="1"/>
          </p:cNvSpPr>
          <p:nvPr>
            <p:ph type="body" sz="quarter" idx="16" hasCustomPrompt="1"/>
          </p:nvPr>
        </p:nvSpPr>
        <p:spPr>
          <a:xfrm>
            <a:off x="575735" y="1378800"/>
            <a:ext cx="11042647" cy="312738"/>
          </a:xfrm>
        </p:spPr>
        <p:txBody>
          <a:bodyPr/>
          <a:lstStyle/>
          <a:p>
            <a:pPr lvl="0"/>
            <a:r>
              <a:rPr lang="en-US" noProof="0"/>
              <a:t>Click here to add your subheadline</a:t>
            </a:r>
          </a:p>
        </p:txBody>
      </p:sp>
      <p:sp>
        <p:nvSpPr>
          <p:cNvPr id="26" name="Textplatzhalter 12"/>
          <p:cNvSpPr>
            <a:spLocks noGrp="1"/>
          </p:cNvSpPr>
          <p:nvPr>
            <p:ph type="body" sz="quarter" idx="18" hasCustomPrompt="1"/>
          </p:nvPr>
        </p:nvSpPr>
        <p:spPr>
          <a:xfrm>
            <a:off x="4334428" y="1910559"/>
            <a:ext cx="3532800" cy="303212"/>
          </a:xfrm>
          <a:solidFill>
            <a:srgbClr val="CDCDCD"/>
          </a:solidFill>
          <a:ln>
            <a:solidFill>
              <a:srgbClr val="969696"/>
            </a:solidFill>
          </a:ln>
        </p:spPr>
        <p:txBody>
          <a:bodyPr anchor="ctr" anchorCtr="0">
            <a:normAutofit/>
          </a:bodyPr>
          <a:lstStyle>
            <a:lvl1pPr algn="ctr">
              <a:defRPr sz="1361"/>
            </a:lvl1pPr>
          </a:lstStyle>
          <a:p>
            <a:pPr lvl="0"/>
            <a:r>
              <a:rPr lang="en-US" noProof="0"/>
              <a:t>Your text</a:t>
            </a:r>
          </a:p>
        </p:txBody>
      </p:sp>
      <p:sp>
        <p:nvSpPr>
          <p:cNvPr id="28" name="Textplatzhalter 12"/>
          <p:cNvSpPr>
            <a:spLocks noGrp="1"/>
          </p:cNvSpPr>
          <p:nvPr>
            <p:ph type="body" sz="quarter" idx="20" hasCustomPrompt="1"/>
          </p:nvPr>
        </p:nvSpPr>
        <p:spPr>
          <a:xfrm>
            <a:off x="8090082" y="1910559"/>
            <a:ext cx="3532800" cy="303212"/>
          </a:xfrm>
          <a:solidFill>
            <a:srgbClr val="CDCDCD"/>
          </a:solidFill>
          <a:ln>
            <a:solidFill>
              <a:srgbClr val="969696"/>
            </a:solidFill>
          </a:ln>
        </p:spPr>
        <p:txBody>
          <a:bodyPr anchor="ctr" anchorCtr="0">
            <a:noAutofit/>
          </a:bodyPr>
          <a:lstStyle>
            <a:lvl1pPr algn="ctr">
              <a:defRPr sz="1361"/>
            </a:lvl1pPr>
          </a:lstStyle>
          <a:p>
            <a:pPr lvl="0"/>
            <a:r>
              <a:rPr lang="en-US" noProof="0"/>
              <a:t>Your text</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76162" y="-60610"/>
            <a:ext cx="2322699" cy="1363451"/>
          </a:xfrm>
          <a:prstGeom prst="rect">
            <a:avLst/>
          </a:prstGeom>
        </p:spPr>
      </p:pic>
    </p:spTree>
    <p:extLst>
      <p:ext uri="{BB962C8B-B14F-4D97-AF65-F5344CB8AC3E}">
        <p14:creationId xmlns:p14="http://schemas.microsoft.com/office/powerpoint/2010/main" val="1242594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A3F1F-8C01-0BE4-BA4D-8EBB7E2B5E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C1A56B-97EB-6E47-6E6F-1EF7241C49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41F000-DC5A-09A6-5B77-3DAA958A238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C19ECF7-CBCA-3F9C-DB4C-5E7DA97DE7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914562-2348-5208-19BB-D579393E6BC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155396074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0204A-944B-BD8D-2725-FDFAFB3150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919E59-9EF0-A96A-FA6E-7E05BC174A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36746E-C0D1-F915-BA7C-4B29415C703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9C67535-9C16-36F6-884C-63CDBAB9B0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1E2F2-C382-BBD1-922B-FE574E18300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58052819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88ADB-2914-2298-B815-1CEA4F2195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92CA04-C3C0-9684-9985-5AF98577BB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B58906-292E-A725-8439-83C506D5D0B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F45DF31-DAE3-B4D1-BD50-FBA17DA28F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7D15F4-D5E5-F539-566D-77A2A095D6D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1126505386"/>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76D5F-DECD-FB05-3B23-27945D950A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9FA205-E026-7F81-65C8-FC92819A34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CFA555-1471-0014-C0A1-CD5B5287D2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C82047-B90C-6569-1706-D9C7E4D07EE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687C8C8-48CC-1DB4-9309-378330330E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6F0ACD-04E8-D262-F168-B5F22436158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237324891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hap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34665-AFEB-47AE-A7B8-B1C11914151F}"/>
              </a:ext>
            </a:extLst>
          </p:cNvPr>
          <p:cNvSpPr>
            <a:spLocks noGrp="1"/>
          </p:cNvSpPr>
          <p:nvPr>
            <p:ph type="title"/>
          </p:nvPr>
        </p:nvSpPr>
        <p:spPr bwMode="gray">
          <a:xfrm>
            <a:off x="388952" y="3428281"/>
            <a:ext cx="11386329" cy="332399"/>
          </a:xfrm>
          <a:prstGeom prst="rect">
            <a:avLst/>
          </a:prstGeom>
        </p:spPr>
        <p:txBody>
          <a:bodyPr wrap="square" anchor="t" anchorCtr="0">
            <a:spAutoFit/>
          </a:bodyPr>
          <a:lstStyle>
            <a:lvl1pPr>
              <a:defRPr sz="2400" b="0"/>
            </a:lvl1pPr>
          </a:lstStyle>
          <a:p>
            <a:r>
              <a:rPr lang="en-US"/>
              <a:t>Click to edit Master title style</a:t>
            </a:r>
          </a:p>
        </p:txBody>
      </p:sp>
      <p:sp>
        <p:nvSpPr>
          <p:cNvPr id="6" name="Subtitle 2">
            <a:extLst>
              <a:ext uri="{FF2B5EF4-FFF2-40B4-BE49-F238E27FC236}">
                <a16:creationId xmlns:a16="http://schemas.microsoft.com/office/drawing/2014/main" id="{2789777E-AABC-4BBF-AD6A-6C30E1D40FBF}"/>
              </a:ext>
            </a:extLst>
          </p:cNvPr>
          <p:cNvSpPr>
            <a:spLocks noGrp="1"/>
          </p:cNvSpPr>
          <p:nvPr>
            <p:ph type="subTitle" idx="1"/>
          </p:nvPr>
        </p:nvSpPr>
        <p:spPr bwMode="gray">
          <a:xfrm>
            <a:off x="398475" y="3109437"/>
            <a:ext cx="11376805" cy="246221"/>
          </a:xfrm>
        </p:spPr>
        <p:txBody>
          <a:bodyPr wrap="square" lIns="0" rIns="0" anchor="b" anchorCtr="0">
            <a:spAutoFit/>
          </a:bodyPr>
          <a:lstStyle>
            <a:lvl1pPr marL="0" indent="0" algn="l">
              <a:lnSpc>
                <a:spcPct val="100000"/>
              </a:lnSpc>
              <a:spcAft>
                <a:spcPts val="0"/>
              </a:spcAft>
              <a:buNone/>
              <a:defRPr sz="1600" b="0" cap="none" baseline="0">
                <a:solidFill>
                  <a:schemeClr val="accent2"/>
                </a:solidFill>
                <a:latin typeface="+mn-lt"/>
              </a:defRPr>
            </a:lvl1pPr>
            <a:lvl2pPr marL="0" indent="0" algn="l">
              <a:lnSpc>
                <a:spcPct val="100000"/>
              </a:lnSpc>
              <a:spcAft>
                <a:spcPts val="0"/>
              </a:spcAft>
              <a:buNone/>
              <a:defRPr sz="1600" cap="none" baseline="0">
                <a:solidFill>
                  <a:schemeClr val="accent2"/>
                </a:solidFill>
              </a:defRPr>
            </a:lvl2pPr>
            <a:lvl3pPr marL="0" indent="0" algn="l">
              <a:lnSpc>
                <a:spcPct val="100000"/>
              </a:lnSpc>
              <a:spcAft>
                <a:spcPts val="0"/>
              </a:spcAft>
              <a:buNone/>
              <a:defRPr sz="1600" cap="none" baseline="0">
                <a:solidFill>
                  <a:schemeClr val="accent2"/>
                </a:solidFill>
              </a:defRPr>
            </a:lvl3pPr>
            <a:lvl4pPr marL="0" indent="0" algn="l">
              <a:lnSpc>
                <a:spcPct val="100000"/>
              </a:lnSpc>
              <a:spcAft>
                <a:spcPts val="0"/>
              </a:spcAft>
              <a:buNone/>
              <a:defRPr sz="1600" cap="none" baseline="0">
                <a:solidFill>
                  <a:schemeClr val="accent2"/>
                </a:solidFill>
              </a:defRPr>
            </a:lvl4pPr>
            <a:lvl5pPr marL="0" indent="0" algn="l">
              <a:lnSpc>
                <a:spcPct val="100000"/>
              </a:lnSpc>
              <a:spcAft>
                <a:spcPts val="0"/>
              </a:spcAft>
              <a:buNone/>
              <a:defRPr sz="1600" cap="none" baseline="0">
                <a:solidFill>
                  <a:schemeClr val="accent2"/>
                </a:solidFill>
              </a:defRPr>
            </a:lvl5pPr>
            <a:lvl6pPr marL="0" indent="0" algn="l">
              <a:lnSpc>
                <a:spcPct val="100000"/>
              </a:lnSpc>
              <a:buNone/>
              <a:defRPr sz="1600" cap="none" baseline="0">
                <a:solidFill>
                  <a:schemeClr val="accent2"/>
                </a:solidFill>
              </a:defRPr>
            </a:lvl6pPr>
            <a:lvl7pPr marL="0" indent="0" algn="l">
              <a:lnSpc>
                <a:spcPct val="100000"/>
              </a:lnSpc>
              <a:buNone/>
              <a:defRPr sz="1600" cap="none" baseline="0">
                <a:solidFill>
                  <a:schemeClr val="accent2"/>
                </a:solidFill>
              </a:defRPr>
            </a:lvl7pPr>
            <a:lvl8pPr marL="0" indent="0" algn="l">
              <a:lnSpc>
                <a:spcPct val="100000"/>
              </a:lnSpc>
              <a:buNone/>
              <a:defRPr sz="1600" cap="none" baseline="0">
                <a:solidFill>
                  <a:schemeClr val="accent2"/>
                </a:solidFill>
              </a:defRPr>
            </a:lvl8pPr>
            <a:lvl9pPr marL="0" indent="0" algn="l">
              <a:lnSpc>
                <a:spcPct val="100000"/>
              </a:lnSpc>
              <a:buNone/>
              <a:defRPr sz="1600" cap="none" baseline="0">
                <a:solidFill>
                  <a:schemeClr val="accent2"/>
                </a:solidFill>
              </a:defRPr>
            </a:lvl9pPr>
          </a:lstStyle>
          <a:p>
            <a:pPr lvl="0"/>
            <a:r>
              <a:rPr lang="en-US"/>
              <a:t>Click to edit Master subtitle style</a:t>
            </a:r>
          </a:p>
        </p:txBody>
      </p:sp>
      <p:cxnSp>
        <p:nvCxnSpPr>
          <p:cNvPr id="12" name="Gerader Verbinder 3">
            <a:extLst>
              <a:ext uri="{FF2B5EF4-FFF2-40B4-BE49-F238E27FC236}">
                <a16:creationId xmlns:a16="http://schemas.microsoft.com/office/drawing/2014/main" id="{C703B610-62F9-4036-BCF3-A0F5136DA839}"/>
              </a:ext>
            </a:extLst>
          </p:cNvPr>
          <p:cNvCxnSpPr>
            <a:cxnSpLocks/>
          </p:cNvCxnSpPr>
          <p:nvPr/>
        </p:nvCxnSpPr>
        <p:spPr bwMode="gray">
          <a:xfrm>
            <a:off x="411956" y="4056735"/>
            <a:ext cx="1136332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134E79E0-0F36-4A37-B5D1-11C14AB54742}"/>
              </a:ext>
            </a:extLst>
          </p:cNvPr>
          <p:cNvSpPr>
            <a:spLocks noGrp="1"/>
          </p:cNvSpPr>
          <p:nvPr>
            <p:ph type="dt" sz="half" idx="10"/>
          </p:nvPr>
        </p:nvSpPr>
        <p:spPr bwMode="gray"/>
        <p:txBody>
          <a:bodyPr/>
          <a:lstStyle/>
          <a:p>
            <a:fld id="{833B0FFA-CD2E-456D-90AB-8E101E018FAC}" type="datetime1">
              <a:rPr lang="en-US" smtClean="0"/>
              <a:t>9/11/2024</a:t>
            </a:fld>
            <a:endParaRPr lang="en-US"/>
          </a:p>
        </p:txBody>
      </p:sp>
      <p:sp>
        <p:nvSpPr>
          <p:cNvPr id="4" name="Footer Placeholder 3">
            <a:extLst>
              <a:ext uri="{FF2B5EF4-FFF2-40B4-BE49-F238E27FC236}">
                <a16:creationId xmlns:a16="http://schemas.microsoft.com/office/drawing/2014/main" id="{1E32AB80-5F51-4297-96B0-89CA9D1C06A1}"/>
              </a:ext>
            </a:extLst>
          </p:cNvPr>
          <p:cNvSpPr>
            <a:spLocks noGrp="1"/>
          </p:cNvSpPr>
          <p:nvPr>
            <p:ph type="ftr" sz="quarter" idx="11"/>
          </p:nvPr>
        </p:nvSpPr>
        <p:spPr bwMode="gray"/>
        <p:txBody>
          <a:bodyPr/>
          <a:lstStyle/>
          <a:p>
            <a:r>
              <a:rPr lang="en-US"/>
              <a:t>Footer</a:t>
            </a:r>
          </a:p>
        </p:txBody>
      </p:sp>
      <p:sp>
        <p:nvSpPr>
          <p:cNvPr id="5" name="Slide Number Placeholder 4">
            <a:extLst>
              <a:ext uri="{FF2B5EF4-FFF2-40B4-BE49-F238E27FC236}">
                <a16:creationId xmlns:a16="http://schemas.microsoft.com/office/drawing/2014/main" id="{6881FC83-8B9F-4AAC-9124-7E9CCBA76DCA}"/>
              </a:ext>
            </a:extLst>
          </p:cNvPr>
          <p:cNvSpPr>
            <a:spLocks noGrp="1"/>
          </p:cNvSpPr>
          <p:nvPr>
            <p:ph type="sldNum" sz="quarter" idx="12"/>
          </p:nvPr>
        </p:nvSpPr>
        <p:spPr bwMode="gray"/>
        <p:txBody>
          <a:bodyPr/>
          <a:lstStyle/>
          <a:p>
            <a:fld id="{8531A387-8DB4-42CE-AE8B-2DF94E4392E0}" type="slidenum">
              <a:rPr lang="en-US" smtClean="0"/>
              <a:pPr/>
              <a:t>‹#›</a:t>
            </a:fld>
            <a:endParaRPr lang="en-US"/>
          </a:p>
        </p:txBody>
      </p:sp>
    </p:spTree>
    <p:extLst>
      <p:ext uri="{BB962C8B-B14F-4D97-AF65-F5344CB8AC3E}">
        <p14:creationId xmlns:p14="http://schemas.microsoft.com/office/powerpoint/2010/main" val="7219324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966CC-D8DA-638C-717D-9281A68385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269398-9459-352C-35D5-CFD5FFE29A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A508E9-D87C-70B4-0D9F-BE262B6264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0AAD68-2A60-7FC4-50AA-5DB49E8707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F35C27-9781-18F3-6A7D-F5D8B73CBB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E68761-5958-2EBE-44D0-DA89CC929F22}"/>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C39E5699-1F01-EE01-1897-119EA2499A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7CE9DF-1D76-960E-BCC8-80035DC9065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3925100440"/>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3E6A5-916B-C178-D410-19F1B83D99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015694-BD97-1699-9656-52ECDE4218D1}"/>
              </a:ext>
            </a:extLst>
          </p:cNvPr>
          <p:cNvSpPr>
            <a:spLocks noGrp="1"/>
          </p:cNvSpPr>
          <p:nvPr>
            <p:ph type="dt" sz="half" idx="10"/>
          </p:nvPr>
        </p:nvSpPr>
        <p:spPr/>
        <p:txBody>
          <a:bodyPr/>
          <a:lstStyle/>
          <a:p>
            <a:fld id="{1D8BD707-D9CF-40AE-B4C6-C98DA3205C09}" type="datetimeFigureOut">
              <a:rPr lang="en-US" smtClean="0"/>
              <a:t>9/11/2024</a:t>
            </a:fld>
            <a:endParaRPr lang="en-US"/>
          </a:p>
        </p:txBody>
      </p:sp>
      <p:sp>
        <p:nvSpPr>
          <p:cNvPr id="4" name="Footer Placeholder 3">
            <a:extLst>
              <a:ext uri="{FF2B5EF4-FFF2-40B4-BE49-F238E27FC236}">
                <a16:creationId xmlns:a16="http://schemas.microsoft.com/office/drawing/2014/main" id="{592236F2-3233-9995-DC35-BD026A0416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F230EE-6F23-6E98-2E7E-39F51BBC4879}"/>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873230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83E0E8-375C-9326-FBD1-9C2C2E4C16D9}"/>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770F76DA-6A4F-B6D5-974C-9B57CC9E76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BC3C1A-AA3E-0574-8466-5E0A9B554D5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1916631541"/>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1AB25-96DF-52F3-194B-6377706BBD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E68CB9-86D4-9B40-2900-8D5546907A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01A02-9F2D-8972-B92D-E134CC11D4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5C99C4-46D8-52D4-E0E9-6E4B337FE8E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68E658F-F925-86C0-5602-EF6A70186D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A5B2CC-70BF-6702-3EAB-D751D588AA3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3811630933"/>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59A84-859D-AD66-9E0D-1B17C374B4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93D147-BC2B-5DD3-F7E3-D2B6491DF7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9660A9-FC70-07B4-D933-94B543B7EB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6FAD4B-9357-DB1C-BCCC-B0667744142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FD01E55-7074-1305-071A-304EE1037C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1A052C-FD9F-33F4-8CF3-2D2D06A54EE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3352696390"/>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64397-0912-03E7-8B96-5EEFA4738D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A4B713-2CAC-A308-3D24-46AD25FC7D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29A35B-F138-6858-5375-453563F9980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5D2C8BC-92A4-0FC0-CAF6-C74E5B90B3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F0AB5B-DDF2-64CA-EC0C-EEA2CEF33E3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4228073005"/>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010A07-057E-0E6F-5FB0-3C2202E89B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95EB59-198A-DC15-D27F-DEBDE04751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482F8-031F-896A-EB13-81D6689090D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FC37A71-1572-FD4F-7D49-BC1A53A0E6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AF52A-FB28-A1F2-F3F4-3B1CED559B6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3331028198"/>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1012576" y="3004665"/>
            <a:ext cx="5019942" cy="886192"/>
          </a:xfrm>
        </p:spPr>
        <p:txBody>
          <a:bodyPr wrap="square" anchor="b">
            <a:spAutoFit/>
          </a:bodyPr>
          <a:lstStyle>
            <a:lvl1pPr algn="l">
              <a:lnSpc>
                <a:spcPct val="90000"/>
              </a:lnSpc>
              <a:defRPr sz="3199" b="1" spc="-30" baseline="0">
                <a:solidFill>
                  <a:schemeClr val="tx2"/>
                </a:solidFill>
                <a:latin typeface="+mj-lt"/>
              </a:defRPr>
            </a:lvl1pPr>
          </a:lstStyle>
          <a:p>
            <a:r>
              <a:rPr lang="en-GB"/>
              <a:t>Click to edit Master title style</a:t>
            </a:r>
            <a:endParaRPr lang="en-GB" dirty="0"/>
          </a:p>
        </p:txBody>
      </p:sp>
      <p:sp>
        <p:nvSpPr>
          <p:cNvPr id="3" name="Text Placeholder 2"/>
          <p:cNvSpPr>
            <a:spLocks noGrp="1"/>
          </p:cNvSpPr>
          <p:nvPr>
            <p:ph type="body" sz="quarter" idx="10"/>
          </p:nvPr>
        </p:nvSpPr>
        <p:spPr>
          <a:xfrm>
            <a:off x="1010242" y="4382011"/>
            <a:ext cx="5021325" cy="221856"/>
          </a:xfrm>
        </p:spPr>
        <p:txBody>
          <a:bodyPr wrap="square">
            <a:spAutoFit/>
          </a:bodyPr>
          <a:lstStyle>
            <a:lvl1pPr marL="0" marR="0" indent="0" algn="l" defTabSz="1088449" rtl="0" eaLnBrk="1" fontAlgn="base" latinLnBrk="0" hangingPunct="1">
              <a:lnSpc>
                <a:spcPct val="110000"/>
              </a:lnSpc>
              <a:spcBef>
                <a:spcPts val="0"/>
              </a:spcBef>
              <a:spcAft>
                <a:spcPts val="0"/>
              </a:spcAft>
              <a:buClrTx/>
              <a:buSzTx/>
              <a:buFontTx/>
              <a:buNone/>
              <a:tabLst/>
              <a:defRPr sz="1400" b="0">
                <a:solidFill>
                  <a:schemeClr val="tx2"/>
                </a:solidFill>
              </a:defRPr>
            </a:lvl1pPr>
          </a:lstStyle>
          <a:p>
            <a:pPr lvl="0"/>
            <a:r>
              <a:rPr lang="en-GB"/>
              <a:t>Click to edit Master text styles</a:t>
            </a:r>
          </a:p>
        </p:txBody>
      </p:sp>
      <p:sp>
        <p:nvSpPr>
          <p:cNvPr id="7" name="TextBox 6"/>
          <p:cNvSpPr txBox="1"/>
          <p:nvPr userDrawn="1"/>
        </p:nvSpPr>
        <p:spPr>
          <a:xfrm>
            <a:off x="1012116" y="6197470"/>
            <a:ext cx="5211609" cy="258985"/>
          </a:xfrm>
          <a:prstGeom prst="rect">
            <a:avLst/>
          </a:prstGeom>
          <a:noFill/>
          <a:ln>
            <a:noFill/>
          </a:ln>
          <a:effectLst/>
        </p:spPr>
        <p:txBody>
          <a:bodyPr vert="horz" wrap="square" lIns="0" tIns="0" rIns="0" bIns="0" numCol="1" anchor="t" anchorCtr="0" compatLnSpc="1">
            <a:prstTxWarp prst="textNoShape">
              <a:avLst/>
            </a:prstTxWarp>
            <a:spAutoFit/>
          </a:bodyPr>
          <a:lstStyle/>
          <a:p>
            <a:pPr lvl="0" algn="l" rtl="0" fontAlgn="base">
              <a:lnSpc>
                <a:spcPct val="100000"/>
              </a:lnSpc>
              <a:spcBef>
                <a:spcPts val="0"/>
              </a:spcBef>
              <a:spcAft>
                <a:spcPts val="50"/>
              </a:spcAft>
            </a:pPr>
            <a:r>
              <a:rPr lang="en-US" sz="800" b="0" dirty="0">
                <a:solidFill>
                  <a:schemeClr val="tx2"/>
                </a:solidFill>
                <a:latin typeface="Amalia Medium" pitchFamily="34" charset="0"/>
                <a:ea typeface="+mn-ea"/>
                <a:cs typeface="+mn-cs"/>
              </a:rPr>
              <a:t>Confidential and proprietary</a:t>
            </a:r>
          </a:p>
          <a:p>
            <a:pPr lvl="0" algn="l" rtl="0" fontAlgn="base">
              <a:lnSpc>
                <a:spcPct val="100000"/>
              </a:lnSpc>
              <a:spcBef>
                <a:spcPts val="0"/>
              </a:spcBef>
              <a:spcAft>
                <a:spcPts val="0"/>
              </a:spcAft>
            </a:pPr>
            <a:r>
              <a:rPr lang="en-US" sz="800" b="0" dirty="0">
                <a:solidFill>
                  <a:schemeClr val="tx2"/>
                </a:solidFill>
                <a:latin typeface="+mn-lt"/>
                <a:ea typeface="+mn-ea"/>
                <a:cs typeface="+mn-cs"/>
              </a:rPr>
              <a:t>Any use of this material without specific permission of </a:t>
            </a:r>
            <a:r>
              <a:rPr lang="en-US" sz="800" b="0" dirty="0" err="1">
                <a:solidFill>
                  <a:schemeClr val="tx2"/>
                </a:solidFill>
                <a:latin typeface="+mn-lt"/>
                <a:ea typeface="+mn-ea"/>
                <a:cs typeface="+mn-cs"/>
              </a:rPr>
              <a:t>Raiffeisen</a:t>
            </a:r>
            <a:r>
              <a:rPr lang="en-US" sz="800" b="0" dirty="0">
                <a:solidFill>
                  <a:schemeClr val="tx2"/>
                </a:solidFill>
                <a:latin typeface="+mn-lt"/>
                <a:ea typeface="+mn-ea"/>
                <a:cs typeface="+mn-cs"/>
              </a:rPr>
              <a:t> Bank is strictly prohibited.</a:t>
            </a:r>
            <a:endParaRPr lang="en-GB" sz="800" b="0" dirty="0">
              <a:solidFill>
                <a:schemeClr val="tx2"/>
              </a:solidFill>
              <a:latin typeface="+mn-lt"/>
              <a:ea typeface="+mn-ea"/>
              <a:cs typeface="+mn-cs"/>
            </a:endParaRPr>
          </a:p>
        </p:txBody>
      </p:sp>
      <p:sp>
        <p:nvSpPr>
          <p:cNvPr id="8" name="Freeform 7"/>
          <p:cNvSpPr/>
          <p:nvPr userDrawn="1"/>
        </p:nvSpPr>
        <p:spPr>
          <a:xfrm>
            <a:off x="6289794" y="883675"/>
            <a:ext cx="3554274" cy="5078422"/>
          </a:xfrm>
          <a:custGeom>
            <a:avLst/>
            <a:gdLst>
              <a:gd name="connsiteX0" fmla="*/ 0 w 3498574"/>
              <a:gd name="connsiteY0" fmla="*/ 533873 h 5009322"/>
              <a:gd name="connsiteX1" fmla="*/ 1965108 w 3498574"/>
              <a:gd name="connsiteY1" fmla="*/ 2498981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498574"/>
              <a:gd name="connsiteY0" fmla="*/ 533873 h 5009322"/>
              <a:gd name="connsiteX1" fmla="*/ 1953550 w 3498574"/>
              <a:gd name="connsiteY1" fmla="*/ 2482688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498574"/>
              <a:gd name="connsiteY0" fmla="*/ 533873 h 5009322"/>
              <a:gd name="connsiteX1" fmla="*/ 1941992 w 3498574"/>
              <a:gd name="connsiteY1" fmla="*/ 2497200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509263"/>
              <a:gd name="connsiteY0" fmla="*/ 538314 h 5009322"/>
              <a:gd name="connsiteX1" fmla="*/ 1952681 w 3509263"/>
              <a:gd name="connsiteY1" fmla="*/ 2497200 h 5009322"/>
              <a:gd name="connsiteX2" fmla="*/ 10689 w 3509263"/>
              <a:gd name="connsiteY2" fmla="*/ 4464089 h 5009322"/>
              <a:gd name="connsiteX3" fmla="*/ 430973 w 3509263"/>
              <a:gd name="connsiteY3" fmla="*/ 4907091 h 5009322"/>
              <a:gd name="connsiteX4" fmla="*/ 771743 w 3509263"/>
              <a:gd name="connsiteY4" fmla="*/ 5009322 h 5009322"/>
              <a:gd name="connsiteX5" fmla="*/ 1135231 w 3509263"/>
              <a:gd name="connsiteY5" fmla="*/ 4884373 h 5009322"/>
              <a:gd name="connsiteX6" fmla="*/ 3509263 w 3509263"/>
              <a:gd name="connsiteY6" fmla="*/ 2510340 h 5009322"/>
              <a:gd name="connsiteX7" fmla="*/ 1078436 w 3509263"/>
              <a:gd name="connsiteY7" fmla="*/ 90872 h 5009322"/>
              <a:gd name="connsiteX8" fmla="*/ 737666 w 3509263"/>
              <a:gd name="connsiteY8" fmla="*/ 0 h 5009322"/>
              <a:gd name="connsiteX9" fmla="*/ 465050 w 3509263"/>
              <a:gd name="connsiteY9" fmla="*/ 102231 h 5009322"/>
              <a:gd name="connsiteX10" fmla="*/ 0 w 3509263"/>
              <a:gd name="connsiteY10" fmla="*/ 538314 h 5009322"/>
              <a:gd name="connsiteX0" fmla="*/ 0 w 3509263"/>
              <a:gd name="connsiteY0" fmla="*/ 538314 h 5009322"/>
              <a:gd name="connsiteX1" fmla="*/ 1952681 w 3509263"/>
              <a:gd name="connsiteY1" fmla="*/ 2497200 h 5009322"/>
              <a:gd name="connsiteX2" fmla="*/ 10689 w 3509263"/>
              <a:gd name="connsiteY2" fmla="*/ 4464089 h 5009322"/>
              <a:gd name="connsiteX3" fmla="*/ 430973 w 3509263"/>
              <a:gd name="connsiteY3" fmla="*/ 4907091 h 5009322"/>
              <a:gd name="connsiteX4" fmla="*/ 771743 w 3509263"/>
              <a:gd name="connsiteY4" fmla="*/ 5009322 h 5009322"/>
              <a:gd name="connsiteX5" fmla="*/ 1135231 w 3509263"/>
              <a:gd name="connsiteY5" fmla="*/ 4884373 h 5009322"/>
              <a:gd name="connsiteX6" fmla="*/ 3509263 w 3509263"/>
              <a:gd name="connsiteY6" fmla="*/ 2510340 h 5009322"/>
              <a:gd name="connsiteX7" fmla="*/ 1078436 w 3509263"/>
              <a:gd name="connsiteY7" fmla="*/ 90872 h 5009322"/>
              <a:gd name="connsiteX8" fmla="*/ 737666 w 3509263"/>
              <a:gd name="connsiteY8" fmla="*/ 0 h 5009322"/>
              <a:gd name="connsiteX9" fmla="*/ 397553 w 3509263"/>
              <a:gd name="connsiteY9" fmla="*/ 157556 h 5009322"/>
              <a:gd name="connsiteX10" fmla="*/ 0 w 3509263"/>
              <a:gd name="connsiteY10" fmla="*/ 538314 h 5009322"/>
              <a:gd name="connsiteX0" fmla="*/ 0 w 3509263"/>
              <a:gd name="connsiteY0" fmla="*/ 865832 h 5336840"/>
              <a:gd name="connsiteX1" fmla="*/ 1952681 w 3509263"/>
              <a:gd name="connsiteY1" fmla="*/ 2824718 h 5336840"/>
              <a:gd name="connsiteX2" fmla="*/ 10689 w 3509263"/>
              <a:gd name="connsiteY2" fmla="*/ 4791607 h 5336840"/>
              <a:gd name="connsiteX3" fmla="*/ 430973 w 3509263"/>
              <a:gd name="connsiteY3" fmla="*/ 5234609 h 5336840"/>
              <a:gd name="connsiteX4" fmla="*/ 771743 w 3509263"/>
              <a:gd name="connsiteY4" fmla="*/ 5336840 h 5336840"/>
              <a:gd name="connsiteX5" fmla="*/ 1135231 w 3509263"/>
              <a:gd name="connsiteY5" fmla="*/ 5211891 h 5336840"/>
              <a:gd name="connsiteX6" fmla="*/ 3509263 w 3509263"/>
              <a:gd name="connsiteY6" fmla="*/ 2837858 h 5336840"/>
              <a:gd name="connsiteX7" fmla="*/ 1078436 w 3509263"/>
              <a:gd name="connsiteY7" fmla="*/ 418390 h 5336840"/>
              <a:gd name="connsiteX8" fmla="*/ 737666 w 3509263"/>
              <a:gd name="connsiteY8" fmla="*/ 327518 h 5336840"/>
              <a:gd name="connsiteX9" fmla="*/ 397553 w 3509263"/>
              <a:gd name="connsiteY9" fmla="*/ 485074 h 5336840"/>
              <a:gd name="connsiteX10" fmla="*/ 0 w 3509263"/>
              <a:gd name="connsiteY10" fmla="*/ 865832 h 5336840"/>
              <a:gd name="connsiteX0" fmla="*/ 0 w 3509263"/>
              <a:gd name="connsiteY0" fmla="*/ 549428 h 5020436"/>
              <a:gd name="connsiteX1" fmla="*/ 1952681 w 3509263"/>
              <a:gd name="connsiteY1" fmla="*/ 2508314 h 5020436"/>
              <a:gd name="connsiteX2" fmla="*/ 10689 w 3509263"/>
              <a:gd name="connsiteY2" fmla="*/ 4475203 h 5020436"/>
              <a:gd name="connsiteX3" fmla="*/ 430973 w 3509263"/>
              <a:gd name="connsiteY3" fmla="*/ 4918205 h 5020436"/>
              <a:gd name="connsiteX4" fmla="*/ 771743 w 3509263"/>
              <a:gd name="connsiteY4" fmla="*/ 5020436 h 5020436"/>
              <a:gd name="connsiteX5" fmla="*/ 1135231 w 3509263"/>
              <a:gd name="connsiteY5" fmla="*/ 4895487 h 5020436"/>
              <a:gd name="connsiteX6" fmla="*/ 3509263 w 3509263"/>
              <a:gd name="connsiteY6" fmla="*/ 2521454 h 5020436"/>
              <a:gd name="connsiteX7" fmla="*/ 1078436 w 3509263"/>
              <a:gd name="connsiteY7" fmla="*/ 101986 h 5020436"/>
              <a:gd name="connsiteX8" fmla="*/ 737666 w 3509263"/>
              <a:gd name="connsiteY8" fmla="*/ 11114 h 5020436"/>
              <a:gd name="connsiteX9" fmla="*/ 397553 w 3509263"/>
              <a:gd name="connsiteY9" fmla="*/ 168670 h 5020436"/>
              <a:gd name="connsiteX10" fmla="*/ 0 w 3509263"/>
              <a:gd name="connsiteY10" fmla="*/ 549428 h 5020436"/>
              <a:gd name="connsiteX0" fmla="*/ 0 w 3509263"/>
              <a:gd name="connsiteY0" fmla="*/ 549428 h 5020436"/>
              <a:gd name="connsiteX1" fmla="*/ 1952681 w 3509263"/>
              <a:gd name="connsiteY1" fmla="*/ 2508314 h 5020436"/>
              <a:gd name="connsiteX2" fmla="*/ 10689 w 3509263"/>
              <a:gd name="connsiteY2" fmla="*/ 4475203 h 5020436"/>
              <a:gd name="connsiteX3" fmla="*/ 430973 w 3509263"/>
              <a:gd name="connsiteY3" fmla="*/ 4918205 h 5020436"/>
              <a:gd name="connsiteX4" fmla="*/ 771743 w 3509263"/>
              <a:gd name="connsiteY4" fmla="*/ 5020436 h 5020436"/>
              <a:gd name="connsiteX5" fmla="*/ 1135231 w 3509263"/>
              <a:gd name="connsiteY5" fmla="*/ 4895487 h 5020436"/>
              <a:gd name="connsiteX6" fmla="*/ 3509263 w 3509263"/>
              <a:gd name="connsiteY6" fmla="*/ 2521454 h 5020436"/>
              <a:gd name="connsiteX7" fmla="*/ 1078436 w 3509263"/>
              <a:gd name="connsiteY7" fmla="*/ 101986 h 5020436"/>
              <a:gd name="connsiteX8" fmla="*/ 737666 w 3509263"/>
              <a:gd name="connsiteY8" fmla="*/ 11114 h 5020436"/>
              <a:gd name="connsiteX9" fmla="*/ 397553 w 3509263"/>
              <a:gd name="connsiteY9" fmla="*/ 168670 h 5020436"/>
              <a:gd name="connsiteX10" fmla="*/ 0 w 3509263"/>
              <a:gd name="connsiteY10" fmla="*/ 549428 h 5020436"/>
              <a:gd name="connsiteX0" fmla="*/ 0 w 3509263"/>
              <a:gd name="connsiteY0" fmla="*/ 542840 h 5013848"/>
              <a:gd name="connsiteX1" fmla="*/ 1952681 w 3509263"/>
              <a:gd name="connsiteY1" fmla="*/ 2501726 h 5013848"/>
              <a:gd name="connsiteX2" fmla="*/ 10689 w 3509263"/>
              <a:gd name="connsiteY2" fmla="*/ 4468615 h 5013848"/>
              <a:gd name="connsiteX3" fmla="*/ 430973 w 3509263"/>
              <a:gd name="connsiteY3" fmla="*/ 4911617 h 5013848"/>
              <a:gd name="connsiteX4" fmla="*/ 771743 w 3509263"/>
              <a:gd name="connsiteY4" fmla="*/ 5013848 h 5013848"/>
              <a:gd name="connsiteX5" fmla="*/ 1135231 w 3509263"/>
              <a:gd name="connsiteY5" fmla="*/ 4888899 h 5013848"/>
              <a:gd name="connsiteX6" fmla="*/ 3509263 w 3509263"/>
              <a:gd name="connsiteY6" fmla="*/ 2514866 h 5013848"/>
              <a:gd name="connsiteX7" fmla="*/ 1117296 w 3509263"/>
              <a:gd name="connsiteY7" fmla="*/ 134923 h 5013848"/>
              <a:gd name="connsiteX8" fmla="*/ 737666 w 3509263"/>
              <a:gd name="connsiteY8" fmla="*/ 4526 h 5013848"/>
              <a:gd name="connsiteX9" fmla="*/ 397553 w 3509263"/>
              <a:gd name="connsiteY9" fmla="*/ 162082 h 5013848"/>
              <a:gd name="connsiteX10" fmla="*/ 0 w 3509263"/>
              <a:gd name="connsiteY10" fmla="*/ 542840 h 5013848"/>
              <a:gd name="connsiteX0" fmla="*/ 0 w 3509263"/>
              <a:gd name="connsiteY0" fmla="*/ 526104 h 4997112"/>
              <a:gd name="connsiteX1" fmla="*/ 1952681 w 3509263"/>
              <a:gd name="connsiteY1" fmla="*/ 2484990 h 4997112"/>
              <a:gd name="connsiteX2" fmla="*/ 10689 w 3509263"/>
              <a:gd name="connsiteY2" fmla="*/ 4451879 h 4997112"/>
              <a:gd name="connsiteX3" fmla="*/ 430973 w 3509263"/>
              <a:gd name="connsiteY3" fmla="*/ 4894881 h 4997112"/>
              <a:gd name="connsiteX4" fmla="*/ 771743 w 3509263"/>
              <a:gd name="connsiteY4" fmla="*/ 4997112 h 4997112"/>
              <a:gd name="connsiteX5" fmla="*/ 1135231 w 3509263"/>
              <a:gd name="connsiteY5" fmla="*/ 4872163 h 4997112"/>
              <a:gd name="connsiteX6" fmla="*/ 3509263 w 3509263"/>
              <a:gd name="connsiteY6" fmla="*/ 2498130 h 4997112"/>
              <a:gd name="connsiteX7" fmla="*/ 1117296 w 3509263"/>
              <a:gd name="connsiteY7" fmla="*/ 118187 h 4997112"/>
              <a:gd name="connsiteX8" fmla="*/ 753426 w 3509263"/>
              <a:gd name="connsiteY8" fmla="*/ 4526 h 4997112"/>
              <a:gd name="connsiteX9" fmla="*/ 397553 w 3509263"/>
              <a:gd name="connsiteY9" fmla="*/ 145346 h 4997112"/>
              <a:gd name="connsiteX10" fmla="*/ 0 w 3509263"/>
              <a:gd name="connsiteY10" fmla="*/ 526104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64742 w 3500203"/>
              <a:gd name="connsiteY1" fmla="*/ 25023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5110 w 3505313"/>
              <a:gd name="connsiteY0" fmla="*/ 531610 h 4997112"/>
              <a:gd name="connsiteX1" fmla="*/ 1969852 w 3505313"/>
              <a:gd name="connsiteY1" fmla="*/ 2502390 h 4997112"/>
              <a:gd name="connsiteX2" fmla="*/ 0 w 3505313"/>
              <a:gd name="connsiteY2" fmla="*/ 4481321 h 4997112"/>
              <a:gd name="connsiteX3" fmla="*/ 427023 w 3505313"/>
              <a:gd name="connsiteY3" fmla="*/ 4894881 h 4997112"/>
              <a:gd name="connsiteX4" fmla="*/ 767793 w 3505313"/>
              <a:gd name="connsiteY4" fmla="*/ 4997112 h 4997112"/>
              <a:gd name="connsiteX5" fmla="*/ 1131281 w 3505313"/>
              <a:gd name="connsiteY5" fmla="*/ 4872163 h 4997112"/>
              <a:gd name="connsiteX6" fmla="*/ 3505313 w 3505313"/>
              <a:gd name="connsiteY6" fmla="*/ 2498130 h 4997112"/>
              <a:gd name="connsiteX7" fmla="*/ 1113346 w 3505313"/>
              <a:gd name="connsiteY7" fmla="*/ 118187 h 4997112"/>
              <a:gd name="connsiteX8" fmla="*/ 749476 w 3505313"/>
              <a:gd name="connsiteY8" fmla="*/ 4526 h 4997112"/>
              <a:gd name="connsiteX9" fmla="*/ 393603 w 3505313"/>
              <a:gd name="connsiteY9" fmla="*/ 145346 h 4997112"/>
              <a:gd name="connsiteX10" fmla="*/ 5110 w 3505313"/>
              <a:gd name="connsiteY10" fmla="*/ 531610 h 4997112"/>
              <a:gd name="connsiteX0" fmla="*/ 5110 w 3505313"/>
              <a:gd name="connsiteY0" fmla="*/ 531610 h 5288660"/>
              <a:gd name="connsiteX1" fmla="*/ 1969852 w 3505313"/>
              <a:gd name="connsiteY1" fmla="*/ 2502390 h 5288660"/>
              <a:gd name="connsiteX2" fmla="*/ 0 w 3505313"/>
              <a:gd name="connsiteY2" fmla="*/ 4481321 h 5288660"/>
              <a:gd name="connsiteX3" fmla="*/ 427023 w 3505313"/>
              <a:gd name="connsiteY3" fmla="*/ 4894881 h 5288660"/>
              <a:gd name="connsiteX4" fmla="*/ 767793 w 3505313"/>
              <a:gd name="connsiteY4" fmla="*/ 4997112 h 5288660"/>
              <a:gd name="connsiteX5" fmla="*/ 1131281 w 3505313"/>
              <a:gd name="connsiteY5" fmla="*/ 4872163 h 5288660"/>
              <a:gd name="connsiteX6" fmla="*/ 3505313 w 3505313"/>
              <a:gd name="connsiteY6" fmla="*/ 2498130 h 5288660"/>
              <a:gd name="connsiteX7" fmla="*/ 1113346 w 3505313"/>
              <a:gd name="connsiteY7" fmla="*/ 118187 h 5288660"/>
              <a:gd name="connsiteX8" fmla="*/ 749476 w 3505313"/>
              <a:gd name="connsiteY8" fmla="*/ 4526 h 5288660"/>
              <a:gd name="connsiteX9" fmla="*/ 393603 w 3505313"/>
              <a:gd name="connsiteY9" fmla="*/ 145346 h 5288660"/>
              <a:gd name="connsiteX10" fmla="*/ 5110 w 3505313"/>
              <a:gd name="connsiteY10" fmla="*/ 531610 h 5288660"/>
              <a:gd name="connsiteX0" fmla="*/ 5110 w 3505313"/>
              <a:gd name="connsiteY0" fmla="*/ 531610 h 5000898"/>
              <a:gd name="connsiteX1" fmla="*/ 1969852 w 3505313"/>
              <a:gd name="connsiteY1" fmla="*/ 2502390 h 5000898"/>
              <a:gd name="connsiteX2" fmla="*/ 0 w 3505313"/>
              <a:gd name="connsiteY2" fmla="*/ 4481321 h 5000898"/>
              <a:gd name="connsiteX3" fmla="*/ 427023 w 3505313"/>
              <a:gd name="connsiteY3" fmla="*/ 4894881 h 5000898"/>
              <a:gd name="connsiteX4" fmla="*/ 767793 w 3505313"/>
              <a:gd name="connsiteY4" fmla="*/ 4997112 h 5000898"/>
              <a:gd name="connsiteX5" fmla="*/ 1131281 w 3505313"/>
              <a:gd name="connsiteY5" fmla="*/ 4872163 h 5000898"/>
              <a:gd name="connsiteX6" fmla="*/ 3505313 w 3505313"/>
              <a:gd name="connsiteY6" fmla="*/ 2498130 h 5000898"/>
              <a:gd name="connsiteX7" fmla="*/ 1113346 w 3505313"/>
              <a:gd name="connsiteY7" fmla="*/ 118187 h 5000898"/>
              <a:gd name="connsiteX8" fmla="*/ 749476 w 3505313"/>
              <a:gd name="connsiteY8" fmla="*/ 4526 h 5000898"/>
              <a:gd name="connsiteX9" fmla="*/ 393603 w 3505313"/>
              <a:gd name="connsiteY9" fmla="*/ 145346 h 5000898"/>
              <a:gd name="connsiteX10" fmla="*/ 5110 w 3505313"/>
              <a:gd name="connsiteY10" fmla="*/ 531610 h 5000898"/>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29652 h 5005303"/>
              <a:gd name="connsiteX1" fmla="*/ 1969852 w 3505313"/>
              <a:gd name="connsiteY1" fmla="*/ 2500432 h 5005303"/>
              <a:gd name="connsiteX2" fmla="*/ 0 w 3505313"/>
              <a:gd name="connsiteY2" fmla="*/ 4479363 h 5005303"/>
              <a:gd name="connsiteX3" fmla="*/ 427023 w 3505313"/>
              <a:gd name="connsiteY3" fmla="*/ 4892923 h 5005303"/>
              <a:gd name="connsiteX4" fmla="*/ 787503 w 3505313"/>
              <a:gd name="connsiteY4" fmla="*/ 5001517 h 5005303"/>
              <a:gd name="connsiteX5" fmla="*/ 1131281 w 3505313"/>
              <a:gd name="connsiteY5" fmla="*/ 4870205 h 5005303"/>
              <a:gd name="connsiteX6" fmla="*/ 3505313 w 3505313"/>
              <a:gd name="connsiteY6" fmla="*/ 2496172 h 5005303"/>
              <a:gd name="connsiteX7" fmla="*/ 1160106 w 3505313"/>
              <a:gd name="connsiteY7" fmla="*/ 158794 h 5005303"/>
              <a:gd name="connsiteX8" fmla="*/ 749476 w 3505313"/>
              <a:gd name="connsiteY8" fmla="*/ 2568 h 5005303"/>
              <a:gd name="connsiteX9" fmla="*/ 393603 w 3505313"/>
              <a:gd name="connsiteY9" fmla="*/ 143388 h 5005303"/>
              <a:gd name="connsiteX10" fmla="*/ 5110 w 3505313"/>
              <a:gd name="connsiteY10" fmla="*/ 529652 h 5005303"/>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 name="connsiteX0" fmla="*/ 5110 w 3505313"/>
              <a:gd name="connsiteY0" fmla="*/ 532416 h 5008067"/>
              <a:gd name="connsiteX1" fmla="*/ 1969852 w 3505313"/>
              <a:gd name="connsiteY1" fmla="*/ 2503196 h 5008067"/>
              <a:gd name="connsiteX2" fmla="*/ 0 w 3505313"/>
              <a:gd name="connsiteY2" fmla="*/ 4482127 h 5008067"/>
              <a:gd name="connsiteX3" fmla="*/ 427023 w 3505313"/>
              <a:gd name="connsiteY3" fmla="*/ 4895687 h 5008067"/>
              <a:gd name="connsiteX4" fmla="*/ 787503 w 3505313"/>
              <a:gd name="connsiteY4" fmla="*/ 5004281 h 5008067"/>
              <a:gd name="connsiteX5" fmla="*/ 1131281 w 3505313"/>
              <a:gd name="connsiteY5" fmla="*/ 4872969 h 5008067"/>
              <a:gd name="connsiteX6" fmla="*/ 3505313 w 3505313"/>
              <a:gd name="connsiteY6" fmla="*/ 2498936 h 5008067"/>
              <a:gd name="connsiteX7" fmla="*/ 1160106 w 3505313"/>
              <a:gd name="connsiteY7" fmla="*/ 161558 h 5008067"/>
              <a:gd name="connsiteX8" fmla="*/ 796836 w 3505313"/>
              <a:gd name="connsiteY8" fmla="*/ 2318 h 5008067"/>
              <a:gd name="connsiteX9" fmla="*/ 393603 w 3505313"/>
              <a:gd name="connsiteY9" fmla="*/ 146152 h 5008067"/>
              <a:gd name="connsiteX10" fmla="*/ 5110 w 3505313"/>
              <a:gd name="connsiteY10" fmla="*/ 532416 h 5008067"/>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05313" h="5008317">
                <a:moveTo>
                  <a:pt x="5110" y="532666"/>
                </a:moveTo>
                <a:lnTo>
                  <a:pt x="1969852" y="2503446"/>
                </a:lnTo>
                <a:lnTo>
                  <a:pt x="0" y="4482377"/>
                </a:lnTo>
                <a:lnTo>
                  <a:pt x="427023" y="4895937"/>
                </a:lnTo>
                <a:cubicBezTo>
                  <a:pt x="510281" y="4969426"/>
                  <a:pt x="670127" y="5008317"/>
                  <a:pt x="787503" y="5004531"/>
                </a:cubicBezTo>
                <a:cubicBezTo>
                  <a:pt x="904879" y="5000745"/>
                  <a:pt x="1004011" y="4978861"/>
                  <a:pt x="1131281" y="4873219"/>
                </a:cubicBezTo>
                <a:lnTo>
                  <a:pt x="3505313" y="2499186"/>
                </a:lnTo>
                <a:lnTo>
                  <a:pt x="1160106" y="161808"/>
                </a:lnTo>
                <a:cubicBezTo>
                  <a:pt x="1068649" y="89635"/>
                  <a:pt x="968345" y="5136"/>
                  <a:pt x="796836" y="2568"/>
                </a:cubicBezTo>
                <a:cubicBezTo>
                  <a:pt x="625327" y="0"/>
                  <a:pt x="475789" y="68559"/>
                  <a:pt x="393603" y="146402"/>
                </a:cubicBezTo>
                <a:lnTo>
                  <a:pt x="5110" y="532666"/>
                </a:ln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GB" sz="1799" kern="1200">
              <a:solidFill>
                <a:schemeClr val="lt1"/>
              </a:solidFill>
              <a:latin typeface="+mn-lt"/>
              <a:ea typeface="+mn-ea"/>
              <a:cs typeface="+mn-cs"/>
            </a:endParaRPr>
          </a:p>
        </p:txBody>
      </p:sp>
      <p:sp>
        <p:nvSpPr>
          <p:cNvPr id="10" name="Freeform 9"/>
          <p:cNvSpPr/>
          <p:nvPr userDrawn="1"/>
        </p:nvSpPr>
        <p:spPr>
          <a:xfrm>
            <a:off x="10667754" y="433483"/>
            <a:ext cx="1092167" cy="1560507"/>
          </a:xfrm>
          <a:custGeom>
            <a:avLst/>
            <a:gdLst>
              <a:gd name="connsiteX0" fmla="*/ 0 w 3498574"/>
              <a:gd name="connsiteY0" fmla="*/ 533873 h 5009322"/>
              <a:gd name="connsiteX1" fmla="*/ 1965108 w 3498574"/>
              <a:gd name="connsiteY1" fmla="*/ 2498981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498574"/>
              <a:gd name="connsiteY0" fmla="*/ 533873 h 5009322"/>
              <a:gd name="connsiteX1" fmla="*/ 1953550 w 3498574"/>
              <a:gd name="connsiteY1" fmla="*/ 2482688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498574"/>
              <a:gd name="connsiteY0" fmla="*/ 533873 h 5009322"/>
              <a:gd name="connsiteX1" fmla="*/ 1941992 w 3498574"/>
              <a:gd name="connsiteY1" fmla="*/ 2497200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509263"/>
              <a:gd name="connsiteY0" fmla="*/ 538314 h 5009322"/>
              <a:gd name="connsiteX1" fmla="*/ 1952681 w 3509263"/>
              <a:gd name="connsiteY1" fmla="*/ 2497200 h 5009322"/>
              <a:gd name="connsiteX2" fmla="*/ 10689 w 3509263"/>
              <a:gd name="connsiteY2" fmla="*/ 4464089 h 5009322"/>
              <a:gd name="connsiteX3" fmla="*/ 430973 w 3509263"/>
              <a:gd name="connsiteY3" fmla="*/ 4907091 h 5009322"/>
              <a:gd name="connsiteX4" fmla="*/ 771743 w 3509263"/>
              <a:gd name="connsiteY4" fmla="*/ 5009322 h 5009322"/>
              <a:gd name="connsiteX5" fmla="*/ 1135231 w 3509263"/>
              <a:gd name="connsiteY5" fmla="*/ 4884373 h 5009322"/>
              <a:gd name="connsiteX6" fmla="*/ 3509263 w 3509263"/>
              <a:gd name="connsiteY6" fmla="*/ 2510340 h 5009322"/>
              <a:gd name="connsiteX7" fmla="*/ 1078436 w 3509263"/>
              <a:gd name="connsiteY7" fmla="*/ 90872 h 5009322"/>
              <a:gd name="connsiteX8" fmla="*/ 737666 w 3509263"/>
              <a:gd name="connsiteY8" fmla="*/ 0 h 5009322"/>
              <a:gd name="connsiteX9" fmla="*/ 465050 w 3509263"/>
              <a:gd name="connsiteY9" fmla="*/ 102231 h 5009322"/>
              <a:gd name="connsiteX10" fmla="*/ 0 w 3509263"/>
              <a:gd name="connsiteY10" fmla="*/ 538314 h 5009322"/>
              <a:gd name="connsiteX0" fmla="*/ 0 w 3509263"/>
              <a:gd name="connsiteY0" fmla="*/ 538314 h 5009322"/>
              <a:gd name="connsiteX1" fmla="*/ 1952681 w 3509263"/>
              <a:gd name="connsiteY1" fmla="*/ 2497200 h 5009322"/>
              <a:gd name="connsiteX2" fmla="*/ 10689 w 3509263"/>
              <a:gd name="connsiteY2" fmla="*/ 4464089 h 5009322"/>
              <a:gd name="connsiteX3" fmla="*/ 430973 w 3509263"/>
              <a:gd name="connsiteY3" fmla="*/ 4907091 h 5009322"/>
              <a:gd name="connsiteX4" fmla="*/ 771743 w 3509263"/>
              <a:gd name="connsiteY4" fmla="*/ 5009322 h 5009322"/>
              <a:gd name="connsiteX5" fmla="*/ 1135231 w 3509263"/>
              <a:gd name="connsiteY5" fmla="*/ 4884373 h 5009322"/>
              <a:gd name="connsiteX6" fmla="*/ 3509263 w 3509263"/>
              <a:gd name="connsiteY6" fmla="*/ 2510340 h 5009322"/>
              <a:gd name="connsiteX7" fmla="*/ 1078436 w 3509263"/>
              <a:gd name="connsiteY7" fmla="*/ 90872 h 5009322"/>
              <a:gd name="connsiteX8" fmla="*/ 737666 w 3509263"/>
              <a:gd name="connsiteY8" fmla="*/ 0 h 5009322"/>
              <a:gd name="connsiteX9" fmla="*/ 397553 w 3509263"/>
              <a:gd name="connsiteY9" fmla="*/ 157556 h 5009322"/>
              <a:gd name="connsiteX10" fmla="*/ 0 w 3509263"/>
              <a:gd name="connsiteY10" fmla="*/ 538314 h 5009322"/>
              <a:gd name="connsiteX0" fmla="*/ 0 w 3509263"/>
              <a:gd name="connsiteY0" fmla="*/ 865832 h 5336840"/>
              <a:gd name="connsiteX1" fmla="*/ 1952681 w 3509263"/>
              <a:gd name="connsiteY1" fmla="*/ 2824718 h 5336840"/>
              <a:gd name="connsiteX2" fmla="*/ 10689 w 3509263"/>
              <a:gd name="connsiteY2" fmla="*/ 4791607 h 5336840"/>
              <a:gd name="connsiteX3" fmla="*/ 430973 w 3509263"/>
              <a:gd name="connsiteY3" fmla="*/ 5234609 h 5336840"/>
              <a:gd name="connsiteX4" fmla="*/ 771743 w 3509263"/>
              <a:gd name="connsiteY4" fmla="*/ 5336840 h 5336840"/>
              <a:gd name="connsiteX5" fmla="*/ 1135231 w 3509263"/>
              <a:gd name="connsiteY5" fmla="*/ 5211891 h 5336840"/>
              <a:gd name="connsiteX6" fmla="*/ 3509263 w 3509263"/>
              <a:gd name="connsiteY6" fmla="*/ 2837858 h 5336840"/>
              <a:gd name="connsiteX7" fmla="*/ 1078436 w 3509263"/>
              <a:gd name="connsiteY7" fmla="*/ 418390 h 5336840"/>
              <a:gd name="connsiteX8" fmla="*/ 737666 w 3509263"/>
              <a:gd name="connsiteY8" fmla="*/ 327518 h 5336840"/>
              <a:gd name="connsiteX9" fmla="*/ 397553 w 3509263"/>
              <a:gd name="connsiteY9" fmla="*/ 485074 h 5336840"/>
              <a:gd name="connsiteX10" fmla="*/ 0 w 3509263"/>
              <a:gd name="connsiteY10" fmla="*/ 865832 h 5336840"/>
              <a:gd name="connsiteX0" fmla="*/ 0 w 3509263"/>
              <a:gd name="connsiteY0" fmla="*/ 549428 h 5020436"/>
              <a:gd name="connsiteX1" fmla="*/ 1952681 w 3509263"/>
              <a:gd name="connsiteY1" fmla="*/ 2508314 h 5020436"/>
              <a:gd name="connsiteX2" fmla="*/ 10689 w 3509263"/>
              <a:gd name="connsiteY2" fmla="*/ 4475203 h 5020436"/>
              <a:gd name="connsiteX3" fmla="*/ 430973 w 3509263"/>
              <a:gd name="connsiteY3" fmla="*/ 4918205 h 5020436"/>
              <a:gd name="connsiteX4" fmla="*/ 771743 w 3509263"/>
              <a:gd name="connsiteY4" fmla="*/ 5020436 h 5020436"/>
              <a:gd name="connsiteX5" fmla="*/ 1135231 w 3509263"/>
              <a:gd name="connsiteY5" fmla="*/ 4895487 h 5020436"/>
              <a:gd name="connsiteX6" fmla="*/ 3509263 w 3509263"/>
              <a:gd name="connsiteY6" fmla="*/ 2521454 h 5020436"/>
              <a:gd name="connsiteX7" fmla="*/ 1078436 w 3509263"/>
              <a:gd name="connsiteY7" fmla="*/ 101986 h 5020436"/>
              <a:gd name="connsiteX8" fmla="*/ 737666 w 3509263"/>
              <a:gd name="connsiteY8" fmla="*/ 11114 h 5020436"/>
              <a:gd name="connsiteX9" fmla="*/ 397553 w 3509263"/>
              <a:gd name="connsiteY9" fmla="*/ 168670 h 5020436"/>
              <a:gd name="connsiteX10" fmla="*/ 0 w 3509263"/>
              <a:gd name="connsiteY10" fmla="*/ 549428 h 5020436"/>
              <a:gd name="connsiteX0" fmla="*/ 0 w 3509263"/>
              <a:gd name="connsiteY0" fmla="*/ 549428 h 5020436"/>
              <a:gd name="connsiteX1" fmla="*/ 1952681 w 3509263"/>
              <a:gd name="connsiteY1" fmla="*/ 2508314 h 5020436"/>
              <a:gd name="connsiteX2" fmla="*/ 10689 w 3509263"/>
              <a:gd name="connsiteY2" fmla="*/ 4475203 h 5020436"/>
              <a:gd name="connsiteX3" fmla="*/ 430973 w 3509263"/>
              <a:gd name="connsiteY3" fmla="*/ 4918205 h 5020436"/>
              <a:gd name="connsiteX4" fmla="*/ 771743 w 3509263"/>
              <a:gd name="connsiteY4" fmla="*/ 5020436 h 5020436"/>
              <a:gd name="connsiteX5" fmla="*/ 1135231 w 3509263"/>
              <a:gd name="connsiteY5" fmla="*/ 4895487 h 5020436"/>
              <a:gd name="connsiteX6" fmla="*/ 3509263 w 3509263"/>
              <a:gd name="connsiteY6" fmla="*/ 2521454 h 5020436"/>
              <a:gd name="connsiteX7" fmla="*/ 1078436 w 3509263"/>
              <a:gd name="connsiteY7" fmla="*/ 101986 h 5020436"/>
              <a:gd name="connsiteX8" fmla="*/ 737666 w 3509263"/>
              <a:gd name="connsiteY8" fmla="*/ 11114 h 5020436"/>
              <a:gd name="connsiteX9" fmla="*/ 397553 w 3509263"/>
              <a:gd name="connsiteY9" fmla="*/ 168670 h 5020436"/>
              <a:gd name="connsiteX10" fmla="*/ 0 w 3509263"/>
              <a:gd name="connsiteY10" fmla="*/ 549428 h 5020436"/>
              <a:gd name="connsiteX0" fmla="*/ 0 w 3509263"/>
              <a:gd name="connsiteY0" fmla="*/ 542840 h 5013848"/>
              <a:gd name="connsiteX1" fmla="*/ 1952681 w 3509263"/>
              <a:gd name="connsiteY1" fmla="*/ 2501726 h 5013848"/>
              <a:gd name="connsiteX2" fmla="*/ 10689 w 3509263"/>
              <a:gd name="connsiteY2" fmla="*/ 4468615 h 5013848"/>
              <a:gd name="connsiteX3" fmla="*/ 430973 w 3509263"/>
              <a:gd name="connsiteY3" fmla="*/ 4911617 h 5013848"/>
              <a:gd name="connsiteX4" fmla="*/ 771743 w 3509263"/>
              <a:gd name="connsiteY4" fmla="*/ 5013848 h 5013848"/>
              <a:gd name="connsiteX5" fmla="*/ 1135231 w 3509263"/>
              <a:gd name="connsiteY5" fmla="*/ 4888899 h 5013848"/>
              <a:gd name="connsiteX6" fmla="*/ 3509263 w 3509263"/>
              <a:gd name="connsiteY6" fmla="*/ 2514866 h 5013848"/>
              <a:gd name="connsiteX7" fmla="*/ 1117296 w 3509263"/>
              <a:gd name="connsiteY7" fmla="*/ 134923 h 5013848"/>
              <a:gd name="connsiteX8" fmla="*/ 737666 w 3509263"/>
              <a:gd name="connsiteY8" fmla="*/ 4526 h 5013848"/>
              <a:gd name="connsiteX9" fmla="*/ 397553 w 3509263"/>
              <a:gd name="connsiteY9" fmla="*/ 162082 h 5013848"/>
              <a:gd name="connsiteX10" fmla="*/ 0 w 3509263"/>
              <a:gd name="connsiteY10" fmla="*/ 542840 h 5013848"/>
              <a:gd name="connsiteX0" fmla="*/ 0 w 3509263"/>
              <a:gd name="connsiteY0" fmla="*/ 526104 h 4997112"/>
              <a:gd name="connsiteX1" fmla="*/ 1952681 w 3509263"/>
              <a:gd name="connsiteY1" fmla="*/ 2484990 h 4997112"/>
              <a:gd name="connsiteX2" fmla="*/ 10689 w 3509263"/>
              <a:gd name="connsiteY2" fmla="*/ 4451879 h 4997112"/>
              <a:gd name="connsiteX3" fmla="*/ 430973 w 3509263"/>
              <a:gd name="connsiteY3" fmla="*/ 4894881 h 4997112"/>
              <a:gd name="connsiteX4" fmla="*/ 771743 w 3509263"/>
              <a:gd name="connsiteY4" fmla="*/ 4997112 h 4997112"/>
              <a:gd name="connsiteX5" fmla="*/ 1135231 w 3509263"/>
              <a:gd name="connsiteY5" fmla="*/ 4872163 h 4997112"/>
              <a:gd name="connsiteX6" fmla="*/ 3509263 w 3509263"/>
              <a:gd name="connsiteY6" fmla="*/ 2498130 h 4997112"/>
              <a:gd name="connsiteX7" fmla="*/ 1117296 w 3509263"/>
              <a:gd name="connsiteY7" fmla="*/ 118187 h 4997112"/>
              <a:gd name="connsiteX8" fmla="*/ 753426 w 3509263"/>
              <a:gd name="connsiteY8" fmla="*/ 4526 h 4997112"/>
              <a:gd name="connsiteX9" fmla="*/ 397553 w 3509263"/>
              <a:gd name="connsiteY9" fmla="*/ 145346 h 4997112"/>
              <a:gd name="connsiteX10" fmla="*/ 0 w 3509263"/>
              <a:gd name="connsiteY10" fmla="*/ 526104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64742 w 3500203"/>
              <a:gd name="connsiteY1" fmla="*/ 25023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5110 w 3505313"/>
              <a:gd name="connsiteY0" fmla="*/ 531610 h 4997112"/>
              <a:gd name="connsiteX1" fmla="*/ 1969852 w 3505313"/>
              <a:gd name="connsiteY1" fmla="*/ 2502390 h 4997112"/>
              <a:gd name="connsiteX2" fmla="*/ 0 w 3505313"/>
              <a:gd name="connsiteY2" fmla="*/ 4481321 h 4997112"/>
              <a:gd name="connsiteX3" fmla="*/ 427023 w 3505313"/>
              <a:gd name="connsiteY3" fmla="*/ 4894881 h 4997112"/>
              <a:gd name="connsiteX4" fmla="*/ 767793 w 3505313"/>
              <a:gd name="connsiteY4" fmla="*/ 4997112 h 4997112"/>
              <a:gd name="connsiteX5" fmla="*/ 1131281 w 3505313"/>
              <a:gd name="connsiteY5" fmla="*/ 4872163 h 4997112"/>
              <a:gd name="connsiteX6" fmla="*/ 3505313 w 3505313"/>
              <a:gd name="connsiteY6" fmla="*/ 2498130 h 4997112"/>
              <a:gd name="connsiteX7" fmla="*/ 1113346 w 3505313"/>
              <a:gd name="connsiteY7" fmla="*/ 118187 h 4997112"/>
              <a:gd name="connsiteX8" fmla="*/ 749476 w 3505313"/>
              <a:gd name="connsiteY8" fmla="*/ 4526 h 4997112"/>
              <a:gd name="connsiteX9" fmla="*/ 393603 w 3505313"/>
              <a:gd name="connsiteY9" fmla="*/ 145346 h 4997112"/>
              <a:gd name="connsiteX10" fmla="*/ 5110 w 3505313"/>
              <a:gd name="connsiteY10" fmla="*/ 531610 h 4997112"/>
              <a:gd name="connsiteX0" fmla="*/ 5110 w 3505313"/>
              <a:gd name="connsiteY0" fmla="*/ 531610 h 5288660"/>
              <a:gd name="connsiteX1" fmla="*/ 1969852 w 3505313"/>
              <a:gd name="connsiteY1" fmla="*/ 2502390 h 5288660"/>
              <a:gd name="connsiteX2" fmla="*/ 0 w 3505313"/>
              <a:gd name="connsiteY2" fmla="*/ 4481321 h 5288660"/>
              <a:gd name="connsiteX3" fmla="*/ 427023 w 3505313"/>
              <a:gd name="connsiteY3" fmla="*/ 4894881 h 5288660"/>
              <a:gd name="connsiteX4" fmla="*/ 767793 w 3505313"/>
              <a:gd name="connsiteY4" fmla="*/ 4997112 h 5288660"/>
              <a:gd name="connsiteX5" fmla="*/ 1131281 w 3505313"/>
              <a:gd name="connsiteY5" fmla="*/ 4872163 h 5288660"/>
              <a:gd name="connsiteX6" fmla="*/ 3505313 w 3505313"/>
              <a:gd name="connsiteY6" fmla="*/ 2498130 h 5288660"/>
              <a:gd name="connsiteX7" fmla="*/ 1113346 w 3505313"/>
              <a:gd name="connsiteY7" fmla="*/ 118187 h 5288660"/>
              <a:gd name="connsiteX8" fmla="*/ 749476 w 3505313"/>
              <a:gd name="connsiteY8" fmla="*/ 4526 h 5288660"/>
              <a:gd name="connsiteX9" fmla="*/ 393603 w 3505313"/>
              <a:gd name="connsiteY9" fmla="*/ 145346 h 5288660"/>
              <a:gd name="connsiteX10" fmla="*/ 5110 w 3505313"/>
              <a:gd name="connsiteY10" fmla="*/ 531610 h 5288660"/>
              <a:gd name="connsiteX0" fmla="*/ 5110 w 3505313"/>
              <a:gd name="connsiteY0" fmla="*/ 531610 h 5000898"/>
              <a:gd name="connsiteX1" fmla="*/ 1969852 w 3505313"/>
              <a:gd name="connsiteY1" fmla="*/ 2502390 h 5000898"/>
              <a:gd name="connsiteX2" fmla="*/ 0 w 3505313"/>
              <a:gd name="connsiteY2" fmla="*/ 4481321 h 5000898"/>
              <a:gd name="connsiteX3" fmla="*/ 427023 w 3505313"/>
              <a:gd name="connsiteY3" fmla="*/ 4894881 h 5000898"/>
              <a:gd name="connsiteX4" fmla="*/ 767793 w 3505313"/>
              <a:gd name="connsiteY4" fmla="*/ 4997112 h 5000898"/>
              <a:gd name="connsiteX5" fmla="*/ 1131281 w 3505313"/>
              <a:gd name="connsiteY5" fmla="*/ 4872163 h 5000898"/>
              <a:gd name="connsiteX6" fmla="*/ 3505313 w 3505313"/>
              <a:gd name="connsiteY6" fmla="*/ 2498130 h 5000898"/>
              <a:gd name="connsiteX7" fmla="*/ 1113346 w 3505313"/>
              <a:gd name="connsiteY7" fmla="*/ 118187 h 5000898"/>
              <a:gd name="connsiteX8" fmla="*/ 749476 w 3505313"/>
              <a:gd name="connsiteY8" fmla="*/ 4526 h 5000898"/>
              <a:gd name="connsiteX9" fmla="*/ 393603 w 3505313"/>
              <a:gd name="connsiteY9" fmla="*/ 145346 h 5000898"/>
              <a:gd name="connsiteX10" fmla="*/ 5110 w 3505313"/>
              <a:gd name="connsiteY10" fmla="*/ 531610 h 5000898"/>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29652 h 5005303"/>
              <a:gd name="connsiteX1" fmla="*/ 1969852 w 3505313"/>
              <a:gd name="connsiteY1" fmla="*/ 2500432 h 5005303"/>
              <a:gd name="connsiteX2" fmla="*/ 0 w 3505313"/>
              <a:gd name="connsiteY2" fmla="*/ 4479363 h 5005303"/>
              <a:gd name="connsiteX3" fmla="*/ 427023 w 3505313"/>
              <a:gd name="connsiteY3" fmla="*/ 4892923 h 5005303"/>
              <a:gd name="connsiteX4" fmla="*/ 787503 w 3505313"/>
              <a:gd name="connsiteY4" fmla="*/ 5001517 h 5005303"/>
              <a:gd name="connsiteX5" fmla="*/ 1131281 w 3505313"/>
              <a:gd name="connsiteY5" fmla="*/ 4870205 h 5005303"/>
              <a:gd name="connsiteX6" fmla="*/ 3505313 w 3505313"/>
              <a:gd name="connsiteY6" fmla="*/ 2496172 h 5005303"/>
              <a:gd name="connsiteX7" fmla="*/ 1160106 w 3505313"/>
              <a:gd name="connsiteY7" fmla="*/ 158794 h 5005303"/>
              <a:gd name="connsiteX8" fmla="*/ 749476 w 3505313"/>
              <a:gd name="connsiteY8" fmla="*/ 2568 h 5005303"/>
              <a:gd name="connsiteX9" fmla="*/ 393603 w 3505313"/>
              <a:gd name="connsiteY9" fmla="*/ 143388 h 5005303"/>
              <a:gd name="connsiteX10" fmla="*/ 5110 w 3505313"/>
              <a:gd name="connsiteY10" fmla="*/ 529652 h 5005303"/>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 name="connsiteX0" fmla="*/ 5110 w 3505313"/>
              <a:gd name="connsiteY0" fmla="*/ 532416 h 5008067"/>
              <a:gd name="connsiteX1" fmla="*/ 1969852 w 3505313"/>
              <a:gd name="connsiteY1" fmla="*/ 2503196 h 5008067"/>
              <a:gd name="connsiteX2" fmla="*/ 0 w 3505313"/>
              <a:gd name="connsiteY2" fmla="*/ 4482127 h 5008067"/>
              <a:gd name="connsiteX3" fmla="*/ 427023 w 3505313"/>
              <a:gd name="connsiteY3" fmla="*/ 4895687 h 5008067"/>
              <a:gd name="connsiteX4" fmla="*/ 787503 w 3505313"/>
              <a:gd name="connsiteY4" fmla="*/ 5004281 h 5008067"/>
              <a:gd name="connsiteX5" fmla="*/ 1131281 w 3505313"/>
              <a:gd name="connsiteY5" fmla="*/ 4872969 h 5008067"/>
              <a:gd name="connsiteX6" fmla="*/ 3505313 w 3505313"/>
              <a:gd name="connsiteY6" fmla="*/ 2498936 h 5008067"/>
              <a:gd name="connsiteX7" fmla="*/ 1160106 w 3505313"/>
              <a:gd name="connsiteY7" fmla="*/ 161558 h 5008067"/>
              <a:gd name="connsiteX8" fmla="*/ 796836 w 3505313"/>
              <a:gd name="connsiteY8" fmla="*/ 2318 h 5008067"/>
              <a:gd name="connsiteX9" fmla="*/ 393603 w 3505313"/>
              <a:gd name="connsiteY9" fmla="*/ 146152 h 5008067"/>
              <a:gd name="connsiteX10" fmla="*/ 5110 w 3505313"/>
              <a:gd name="connsiteY10" fmla="*/ 532416 h 5008067"/>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05313" h="5008317">
                <a:moveTo>
                  <a:pt x="5110" y="532666"/>
                </a:moveTo>
                <a:lnTo>
                  <a:pt x="1969852" y="2503446"/>
                </a:lnTo>
                <a:lnTo>
                  <a:pt x="0" y="4482377"/>
                </a:lnTo>
                <a:lnTo>
                  <a:pt x="427023" y="4895937"/>
                </a:lnTo>
                <a:cubicBezTo>
                  <a:pt x="510281" y="4969426"/>
                  <a:pt x="670127" y="5008317"/>
                  <a:pt x="787503" y="5004531"/>
                </a:cubicBezTo>
                <a:cubicBezTo>
                  <a:pt x="904879" y="5000745"/>
                  <a:pt x="1004011" y="4978861"/>
                  <a:pt x="1131281" y="4873219"/>
                </a:cubicBezTo>
                <a:lnTo>
                  <a:pt x="3505313" y="2499186"/>
                </a:lnTo>
                <a:lnTo>
                  <a:pt x="1160106" y="161808"/>
                </a:lnTo>
                <a:cubicBezTo>
                  <a:pt x="1068649" y="89635"/>
                  <a:pt x="968345" y="5136"/>
                  <a:pt x="796836" y="2568"/>
                </a:cubicBezTo>
                <a:cubicBezTo>
                  <a:pt x="625327" y="0"/>
                  <a:pt x="475789" y="68559"/>
                  <a:pt x="393603" y="146402"/>
                </a:cubicBezTo>
                <a:lnTo>
                  <a:pt x="5110" y="532666"/>
                </a:lnTo>
                <a:close/>
              </a:path>
            </a:pathLst>
          </a:custGeom>
          <a:solidFill>
            <a:srgbClr val="FFD40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pic>
        <p:nvPicPr>
          <p:cNvPr id="12" name="Picture 11" descr="BlackLogo.png"/>
          <p:cNvPicPr>
            <a:picLocks noChangeAspect="1"/>
          </p:cNvPicPr>
          <p:nvPr userDrawn="1"/>
        </p:nvPicPr>
        <p:blipFill>
          <a:blip r:embed="rId2" cstate="print"/>
          <a:stretch>
            <a:fillRect/>
          </a:stretch>
        </p:blipFill>
        <p:spPr>
          <a:xfrm>
            <a:off x="435136" y="431351"/>
            <a:ext cx="1786854" cy="449895"/>
          </a:xfrm>
          <a:prstGeom prst="rect">
            <a:avLst/>
          </a:prstGeom>
        </p:spPr>
      </p:pic>
    </p:spTree>
    <p:extLst>
      <p:ext uri="{BB962C8B-B14F-4D97-AF65-F5344CB8AC3E}">
        <p14:creationId xmlns:p14="http://schemas.microsoft.com/office/powerpoint/2010/main" val="40825078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ver">
    <p:bg>
      <p:bgPr>
        <a:solidFill>
          <a:schemeClr val="accent1"/>
        </a:solidFill>
        <a:effectLst/>
      </p:bgPr>
    </p:bg>
    <p:spTree>
      <p:nvGrpSpPr>
        <p:cNvPr id="1" name=""/>
        <p:cNvGrpSpPr/>
        <p:nvPr/>
      </p:nvGrpSpPr>
      <p:grpSpPr>
        <a:xfrm>
          <a:off x="0" y="0"/>
          <a:ext cx="0" cy="0"/>
          <a:chOff x="0" y="0"/>
          <a:chExt cx="0" cy="0"/>
        </a:xfrm>
      </p:grpSpPr>
      <p:sp>
        <p:nvSpPr>
          <p:cNvPr id="10" name="Freeform 9"/>
          <p:cNvSpPr/>
          <p:nvPr userDrawn="1"/>
        </p:nvSpPr>
        <p:spPr>
          <a:xfrm rot="10800000">
            <a:off x="9623473" y="909304"/>
            <a:ext cx="1367796" cy="1954330"/>
          </a:xfrm>
          <a:custGeom>
            <a:avLst/>
            <a:gdLst>
              <a:gd name="connsiteX0" fmla="*/ 0 w 3498574"/>
              <a:gd name="connsiteY0" fmla="*/ 533873 h 5009322"/>
              <a:gd name="connsiteX1" fmla="*/ 1965108 w 3498574"/>
              <a:gd name="connsiteY1" fmla="*/ 2498981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498574"/>
              <a:gd name="connsiteY0" fmla="*/ 533873 h 5009322"/>
              <a:gd name="connsiteX1" fmla="*/ 1953550 w 3498574"/>
              <a:gd name="connsiteY1" fmla="*/ 2482688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498574"/>
              <a:gd name="connsiteY0" fmla="*/ 533873 h 5009322"/>
              <a:gd name="connsiteX1" fmla="*/ 1941992 w 3498574"/>
              <a:gd name="connsiteY1" fmla="*/ 2497200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509263"/>
              <a:gd name="connsiteY0" fmla="*/ 538314 h 5009322"/>
              <a:gd name="connsiteX1" fmla="*/ 1952681 w 3509263"/>
              <a:gd name="connsiteY1" fmla="*/ 2497200 h 5009322"/>
              <a:gd name="connsiteX2" fmla="*/ 10689 w 3509263"/>
              <a:gd name="connsiteY2" fmla="*/ 4464089 h 5009322"/>
              <a:gd name="connsiteX3" fmla="*/ 430973 w 3509263"/>
              <a:gd name="connsiteY3" fmla="*/ 4907091 h 5009322"/>
              <a:gd name="connsiteX4" fmla="*/ 771743 w 3509263"/>
              <a:gd name="connsiteY4" fmla="*/ 5009322 h 5009322"/>
              <a:gd name="connsiteX5" fmla="*/ 1135231 w 3509263"/>
              <a:gd name="connsiteY5" fmla="*/ 4884373 h 5009322"/>
              <a:gd name="connsiteX6" fmla="*/ 3509263 w 3509263"/>
              <a:gd name="connsiteY6" fmla="*/ 2510340 h 5009322"/>
              <a:gd name="connsiteX7" fmla="*/ 1078436 w 3509263"/>
              <a:gd name="connsiteY7" fmla="*/ 90872 h 5009322"/>
              <a:gd name="connsiteX8" fmla="*/ 737666 w 3509263"/>
              <a:gd name="connsiteY8" fmla="*/ 0 h 5009322"/>
              <a:gd name="connsiteX9" fmla="*/ 465050 w 3509263"/>
              <a:gd name="connsiteY9" fmla="*/ 102231 h 5009322"/>
              <a:gd name="connsiteX10" fmla="*/ 0 w 3509263"/>
              <a:gd name="connsiteY10" fmla="*/ 538314 h 5009322"/>
              <a:gd name="connsiteX0" fmla="*/ 0 w 3509263"/>
              <a:gd name="connsiteY0" fmla="*/ 538314 h 5009322"/>
              <a:gd name="connsiteX1" fmla="*/ 1952681 w 3509263"/>
              <a:gd name="connsiteY1" fmla="*/ 2497200 h 5009322"/>
              <a:gd name="connsiteX2" fmla="*/ 10689 w 3509263"/>
              <a:gd name="connsiteY2" fmla="*/ 4464089 h 5009322"/>
              <a:gd name="connsiteX3" fmla="*/ 430973 w 3509263"/>
              <a:gd name="connsiteY3" fmla="*/ 4907091 h 5009322"/>
              <a:gd name="connsiteX4" fmla="*/ 771743 w 3509263"/>
              <a:gd name="connsiteY4" fmla="*/ 5009322 h 5009322"/>
              <a:gd name="connsiteX5" fmla="*/ 1135231 w 3509263"/>
              <a:gd name="connsiteY5" fmla="*/ 4884373 h 5009322"/>
              <a:gd name="connsiteX6" fmla="*/ 3509263 w 3509263"/>
              <a:gd name="connsiteY6" fmla="*/ 2510340 h 5009322"/>
              <a:gd name="connsiteX7" fmla="*/ 1078436 w 3509263"/>
              <a:gd name="connsiteY7" fmla="*/ 90872 h 5009322"/>
              <a:gd name="connsiteX8" fmla="*/ 737666 w 3509263"/>
              <a:gd name="connsiteY8" fmla="*/ 0 h 5009322"/>
              <a:gd name="connsiteX9" fmla="*/ 397553 w 3509263"/>
              <a:gd name="connsiteY9" fmla="*/ 157556 h 5009322"/>
              <a:gd name="connsiteX10" fmla="*/ 0 w 3509263"/>
              <a:gd name="connsiteY10" fmla="*/ 538314 h 5009322"/>
              <a:gd name="connsiteX0" fmla="*/ 0 w 3509263"/>
              <a:gd name="connsiteY0" fmla="*/ 865832 h 5336840"/>
              <a:gd name="connsiteX1" fmla="*/ 1952681 w 3509263"/>
              <a:gd name="connsiteY1" fmla="*/ 2824718 h 5336840"/>
              <a:gd name="connsiteX2" fmla="*/ 10689 w 3509263"/>
              <a:gd name="connsiteY2" fmla="*/ 4791607 h 5336840"/>
              <a:gd name="connsiteX3" fmla="*/ 430973 w 3509263"/>
              <a:gd name="connsiteY3" fmla="*/ 5234609 h 5336840"/>
              <a:gd name="connsiteX4" fmla="*/ 771743 w 3509263"/>
              <a:gd name="connsiteY4" fmla="*/ 5336840 h 5336840"/>
              <a:gd name="connsiteX5" fmla="*/ 1135231 w 3509263"/>
              <a:gd name="connsiteY5" fmla="*/ 5211891 h 5336840"/>
              <a:gd name="connsiteX6" fmla="*/ 3509263 w 3509263"/>
              <a:gd name="connsiteY6" fmla="*/ 2837858 h 5336840"/>
              <a:gd name="connsiteX7" fmla="*/ 1078436 w 3509263"/>
              <a:gd name="connsiteY7" fmla="*/ 418390 h 5336840"/>
              <a:gd name="connsiteX8" fmla="*/ 737666 w 3509263"/>
              <a:gd name="connsiteY8" fmla="*/ 327518 h 5336840"/>
              <a:gd name="connsiteX9" fmla="*/ 397553 w 3509263"/>
              <a:gd name="connsiteY9" fmla="*/ 485074 h 5336840"/>
              <a:gd name="connsiteX10" fmla="*/ 0 w 3509263"/>
              <a:gd name="connsiteY10" fmla="*/ 865832 h 5336840"/>
              <a:gd name="connsiteX0" fmla="*/ 0 w 3509263"/>
              <a:gd name="connsiteY0" fmla="*/ 549428 h 5020436"/>
              <a:gd name="connsiteX1" fmla="*/ 1952681 w 3509263"/>
              <a:gd name="connsiteY1" fmla="*/ 2508314 h 5020436"/>
              <a:gd name="connsiteX2" fmla="*/ 10689 w 3509263"/>
              <a:gd name="connsiteY2" fmla="*/ 4475203 h 5020436"/>
              <a:gd name="connsiteX3" fmla="*/ 430973 w 3509263"/>
              <a:gd name="connsiteY3" fmla="*/ 4918205 h 5020436"/>
              <a:gd name="connsiteX4" fmla="*/ 771743 w 3509263"/>
              <a:gd name="connsiteY4" fmla="*/ 5020436 h 5020436"/>
              <a:gd name="connsiteX5" fmla="*/ 1135231 w 3509263"/>
              <a:gd name="connsiteY5" fmla="*/ 4895487 h 5020436"/>
              <a:gd name="connsiteX6" fmla="*/ 3509263 w 3509263"/>
              <a:gd name="connsiteY6" fmla="*/ 2521454 h 5020436"/>
              <a:gd name="connsiteX7" fmla="*/ 1078436 w 3509263"/>
              <a:gd name="connsiteY7" fmla="*/ 101986 h 5020436"/>
              <a:gd name="connsiteX8" fmla="*/ 737666 w 3509263"/>
              <a:gd name="connsiteY8" fmla="*/ 11114 h 5020436"/>
              <a:gd name="connsiteX9" fmla="*/ 397553 w 3509263"/>
              <a:gd name="connsiteY9" fmla="*/ 168670 h 5020436"/>
              <a:gd name="connsiteX10" fmla="*/ 0 w 3509263"/>
              <a:gd name="connsiteY10" fmla="*/ 549428 h 5020436"/>
              <a:gd name="connsiteX0" fmla="*/ 0 w 3509263"/>
              <a:gd name="connsiteY0" fmla="*/ 549428 h 5020436"/>
              <a:gd name="connsiteX1" fmla="*/ 1952681 w 3509263"/>
              <a:gd name="connsiteY1" fmla="*/ 2508314 h 5020436"/>
              <a:gd name="connsiteX2" fmla="*/ 10689 w 3509263"/>
              <a:gd name="connsiteY2" fmla="*/ 4475203 h 5020436"/>
              <a:gd name="connsiteX3" fmla="*/ 430973 w 3509263"/>
              <a:gd name="connsiteY3" fmla="*/ 4918205 h 5020436"/>
              <a:gd name="connsiteX4" fmla="*/ 771743 w 3509263"/>
              <a:gd name="connsiteY4" fmla="*/ 5020436 h 5020436"/>
              <a:gd name="connsiteX5" fmla="*/ 1135231 w 3509263"/>
              <a:gd name="connsiteY5" fmla="*/ 4895487 h 5020436"/>
              <a:gd name="connsiteX6" fmla="*/ 3509263 w 3509263"/>
              <a:gd name="connsiteY6" fmla="*/ 2521454 h 5020436"/>
              <a:gd name="connsiteX7" fmla="*/ 1078436 w 3509263"/>
              <a:gd name="connsiteY7" fmla="*/ 101986 h 5020436"/>
              <a:gd name="connsiteX8" fmla="*/ 737666 w 3509263"/>
              <a:gd name="connsiteY8" fmla="*/ 11114 h 5020436"/>
              <a:gd name="connsiteX9" fmla="*/ 397553 w 3509263"/>
              <a:gd name="connsiteY9" fmla="*/ 168670 h 5020436"/>
              <a:gd name="connsiteX10" fmla="*/ 0 w 3509263"/>
              <a:gd name="connsiteY10" fmla="*/ 549428 h 5020436"/>
              <a:gd name="connsiteX0" fmla="*/ 0 w 3509263"/>
              <a:gd name="connsiteY0" fmla="*/ 542840 h 5013848"/>
              <a:gd name="connsiteX1" fmla="*/ 1952681 w 3509263"/>
              <a:gd name="connsiteY1" fmla="*/ 2501726 h 5013848"/>
              <a:gd name="connsiteX2" fmla="*/ 10689 w 3509263"/>
              <a:gd name="connsiteY2" fmla="*/ 4468615 h 5013848"/>
              <a:gd name="connsiteX3" fmla="*/ 430973 w 3509263"/>
              <a:gd name="connsiteY3" fmla="*/ 4911617 h 5013848"/>
              <a:gd name="connsiteX4" fmla="*/ 771743 w 3509263"/>
              <a:gd name="connsiteY4" fmla="*/ 5013848 h 5013848"/>
              <a:gd name="connsiteX5" fmla="*/ 1135231 w 3509263"/>
              <a:gd name="connsiteY5" fmla="*/ 4888899 h 5013848"/>
              <a:gd name="connsiteX6" fmla="*/ 3509263 w 3509263"/>
              <a:gd name="connsiteY6" fmla="*/ 2514866 h 5013848"/>
              <a:gd name="connsiteX7" fmla="*/ 1117296 w 3509263"/>
              <a:gd name="connsiteY7" fmla="*/ 134923 h 5013848"/>
              <a:gd name="connsiteX8" fmla="*/ 737666 w 3509263"/>
              <a:gd name="connsiteY8" fmla="*/ 4526 h 5013848"/>
              <a:gd name="connsiteX9" fmla="*/ 397553 w 3509263"/>
              <a:gd name="connsiteY9" fmla="*/ 162082 h 5013848"/>
              <a:gd name="connsiteX10" fmla="*/ 0 w 3509263"/>
              <a:gd name="connsiteY10" fmla="*/ 542840 h 5013848"/>
              <a:gd name="connsiteX0" fmla="*/ 0 w 3509263"/>
              <a:gd name="connsiteY0" fmla="*/ 526104 h 4997112"/>
              <a:gd name="connsiteX1" fmla="*/ 1952681 w 3509263"/>
              <a:gd name="connsiteY1" fmla="*/ 2484990 h 4997112"/>
              <a:gd name="connsiteX2" fmla="*/ 10689 w 3509263"/>
              <a:gd name="connsiteY2" fmla="*/ 4451879 h 4997112"/>
              <a:gd name="connsiteX3" fmla="*/ 430973 w 3509263"/>
              <a:gd name="connsiteY3" fmla="*/ 4894881 h 4997112"/>
              <a:gd name="connsiteX4" fmla="*/ 771743 w 3509263"/>
              <a:gd name="connsiteY4" fmla="*/ 4997112 h 4997112"/>
              <a:gd name="connsiteX5" fmla="*/ 1135231 w 3509263"/>
              <a:gd name="connsiteY5" fmla="*/ 4872163 h 4997112"/>
              <a:gd name="connsiteX6" fmla="*/ 3509263 w 3509263"/>
              <a:gd name="connsiteY6" fmla="*/ 2498130 h 4997112"/>
              <a:gd name="connsiteX7" fmla="*/ 1117296 w 3509263"/>
              <a:gd name="connsiteY7" fmla="*/ 118187 h 4997112"/>
              <a:gd name="connsiteX8" fmla="*/ 753426 w 3509263"/>
              <a:gd name="connsiteY8" fmla="*/ 4526 h 4997112"/>
              <a:gd name="connsiteX9" fmla="*/ 397553 w 3509263"/>
              <a:gd name="connsiteY9" fmla="*/ 145346 h 4997112"/>
              <a:gd name="connsiteX10" fmla="*/ 0 w 3509263"/>
              <a:gd name="connsiteY10" fmla="*/ 526104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64742 w 3500203"/>
              <a:gd name="connsiteY1" fmla="*/ 25023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5110 w 3505313"/>
              <a:gd name="connsiteY0" fmla="*/ 531610 h 4997112"/>
              <a:gd name="connsiteX1" fmla="*/ 1969852 w 3505313"/>
              <a:gd name="connsiteY1" fmla="*/ 2502390 h 4997112"/>
              <a:gd name="connsiteX2" fmla="*/ 0 w 3505313"/>
              <a:gd name="connsiteY2" fmla="*/ 4481321 h 4997112"/>
              <a:gd name="connsiteX3" fmla="*/ 427023 w 3505313"/>
              <a:gd name="connsiteY3" fmla="*/ 4894881 h 4997112"/>
              <a:gd name="connsiteX4" fmla="*/ 767793 w 3505313"/>
              <a:gd name="connsiteY4" fmla="*/ 4997112 h 4997112"/>
              <a:gd name="connsiteX5" fmla="*/ 1131281 w 3505313"/>
              <a:gd name="connsiteY5" fmla="*/ 4872163 h 4997112"/>
              <a:gd name="connsiteX6" fmla="*/ 3505313 w 3505313"/>
              <a:gd name="connsiteY6" fmla="*/ 2498130 h 4997112"/>
              <a:gd name="connsiteX7" fmla="*/ 1113346 w 3505313"/>
              <a:gd name="connsiteY7" fmla="*/ 118187 h 4997112"/>
              <a:gd name="connsiteX8" fmla="*/ 749476 w 3505313"/>
              <a:gd name="connsiteY8" fmla="*/ 4526 h 4997112"/>
              <a:gd name="connsiteX9" fmla="*/ 393603 w 3505313"/>
              <a:gd name="connsiteY9" fmla="*/ 145346 h 4997112"/>
              <a:gd name="connsiteX10" fmla="*/ 5110 w 3505313"/>
              <a:gd name="connsiteY10" fmla="*/ 531610 h 4997112"/>
              <a:gd name="connsiteX0" fmla="*/ 5110 w 3505313"/>
              <a:gd name="connsiteY0" fmla="*/ 531610 h 5288660"/>
              <a:gd name="connsiteX1" fmla="*/ 1969852 w 3505313"/>
              <a:gd name="connsiteY1" fmla="*/ 2502390 h 5288660"/>
              <a:gd name="connsiteX2" fmla="*/ 0 w 3505313"/>
              <a:gd name="connsiteY2" fmla="*/ 4481321 h 5288660"/>
              <a:gd name="connsiteX3" fmla="*/ 427023 w 3505313"/>
              <a:gd name="connsiteY3" fmla="*/ 4894881 h 5288660"/>
              <a:gd name="connsiteX4" fmla="*/ 767793 w 3505313"/>
              <a:gd name="connsiteY4" fmla="*/ 4997112 h 5288660"/>
              <a:gd name="connsiteX5" fmla="*/ 1131281 w 3505313"/>
              <a:gd name="connsiteY5" fmla="*/ 4872163 h 5288660"/>
              <a:gd name="connsiteX6" fmla="*/ 3505313 w 3505313"/>
              <a:gd name="connsiteY6" fmla="*/ 2498130 h 5288660"/>
              <a:gd name="connsiteX7" fmla="*/ 1113346 w 3505313"/>
              <a:gd name="connsiteY7" fmla="*/ 118187 h 5288660"/>
              <a:gd name="connsiteX8" fmla="*/ 749476 w 3505313"/>
              <a:gd name="connsiteY8" fmla="*/ 4526 h 5288660"/>
              <a:gd name="connsiteX9" fmla="*/ 393603 w 3505313"/>
              <a:gd name="connsiteY9" fmla="*/ 145346 h 5288660"/>
              <a:gd name="connsiteX10" fmla="*/ 5110 w 3505313"/>
              <a:gd name="connsiteY10" fmla="*/ 531610 h 5288660"/>
              <a:gd name="connsiteX0" fmla="*/ 5110 w 3505313"/>
              <a:gd name="connsiteY0" fmla="*/ 531610 h 5000898"/>
              <a:gd name="connsiteX1" fmla="*/ 1969852 w 3505313"/>
              <a:gd name="connsiteY1" fmla="*/ 2502390 h 5000898"/>
              <a:gd name="connsiteX2" fmla="*/ 0 w 3505313"/>
              <a:gd name="connsiteY2" fmla="*/ 4481321 h 5000898"/>
              <a:gd name="connsiteX3" fmla="*/ 427023 w 3505313"/>
              <a:gd name="connsiteY3" fmla="*/ 4894881 h 5000898"/>
              <a:gd name="connsiteX4" fmla="*/ 767793 w 3505313"/>
              <a:gd name="connsiteY4" fmla="*/ 4997112 h 5000898"/>
              <a:gd name="connsiteX5" fmla="*/ 1131281 w 3505313"/>
              <a:gd name="connsiteY5" fmla="*/ 4872163 h 5000898"/>
              <a:gd name="connsiteX6" fmla="*/ 3505313 w 3505313"/>
              <a:gd name="connsiteY6" fmla="*/ 2498130 h 5000898"/>
              <a:gd name="connsiteX7" fmla="*/ 1113346 w 3505313"/>
              <a:gd name="connsiteY7" fmla="*/ 118187 h 5000898"/>
              <a:gd name="connsiteX8" fmla="*/ 749476 w 3505313"/>
              <a:gd name="connsiteY8" fmla="*/ 4526 h 5000898"/>
              <a:gd name="connsiteX9" fmla="*/ 393603 w 3505313"/>
              <a:gd name="connsiteY9" fmla="*/ 145346 h 5000898"/>
              <a:gd name="connsiteX10" fmla="*/ 5110 w 3505313"/>
              <a:gd name="connsiteY10" fmla="*/ 531610 h 5000898"/>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29652 h 5005303"/>
              <a:gd name="connsiteX1" fmla="*/ 1969852 w 3505313"/>
              <a:gd name="connsiteY1" fmla="*/ 2500432 h 5005303"/>
              <a:gd name="connsiteX2" fmla="*/ 0 w 3505313"/>
              <a:gd name="connsiteY2" fmla="*/ 4479363 h 5005303"/>
              <a:gd name="connsiteX3" fmla="*/ 427023 w 3505313"/>
              <a:gd name="connsiteY3" fmla="*/ 4892923 h 5005303"/>
              <a:gd name="connsiteX4" fmla="*/ 787503 w 3505313"/>
              <a:gd name="connsiteY4" fmla="*/ 5001517 h 5005303"/>
              <a:gd name="connsiteX5" fmla="*/ 1131281 w 3505313"/>
              <a:gd name="connsiteY5" fmla="*/ 4870205 h 5005303"/>
              <a:gd name="connsiteX6" fmla="*/ 3505313 w 3505313"/>
              <a:gd name="connsiteY6" fmla="*/ 2496172 h 5005303"/>
              <a:gd name="connsiteX7" fmla="*/ 1160106 w 3505313"/>
              <a:gd name="connsiteY7" fmla="*/ 158794 h 5005303"/>
              <a:gd name="connsiteX8" fmla="*/ 749476 w 3505313"/>
              <a:gd name="connsiteY8" fmla="*/ 2568 h 5005303"/>
              <a:gd name="connsiteX9" fmla="*/ 393603 w 3505313"/>
              <a:gd name="connsiteY9" fmla="*/ 143388 h 5005303"/>
              <a:gd name="connsiteX10" fmla="*/ 5110 w 3505313"/>
              <a:gd name="connsiteY10" fmla="*/ 529652 h 5005303"/>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 name="connsiteX0" fmla="*/ 5110 w 3505313"/>
              <a:gd name="connsiteY0" fmla="*/ 532416 h 5008067"/>
              <a:gd name="connsiteX1" fmla="*/ 1969852 w 3505313"/>
              <a:gd name="connsiteY1" fmla="*/ 2503196 h 5008067"/>
              <a:gd name="connsiteX2" fmla="*/ 0 w 3505313"/>
              <a:gd name="connsiteY2" fmla="*/ 4482127 h 5008067"/>
              <a:gd name="connsiteX3" fmla="*/ 427023 w 3505313"/>
              <a:gd name="connsiteY3" fmla="*/ 4895687 h 5008067"/>
              <a:gd name="connsiteX4" fmla="*/ 787503 w 3505313"/>
              <a:gd name="connsiteY4" fmla="*/ 5004281 h 5008067"/>
              <a:gd name="connsiteX5" fmla="*/ 1131281 w 3505313"/>
              <a:gd name="connsiteY5" fmla="*/ 4872969 h 5008067"/>
              <a:gd name="connsiteX6" fmla="*/ 3505313 w 3505313"/>
              <a:gd name="connsiteY6" fmla="*/ 2498936 h 5008067"/>
              <a:gd name="connsiteX7" fmla="*/ 1160106 w 3505313"/>
              <a:gd name="connsiteY7" fmla="*/ 161558 h 5008067"/>
              <a:gd name="connsiteX8" fmla="*/ 796836 w 3505313"/>
              <a:gd name="connsiteY8" fmla="*/ 2318 h 5008067"/>
              <a:gd name="connsiteX9" fmla="*/ 393603 w 3505313"/>
              <a:gd name="connsiteY9" fmla="*/ 146152 h 5008067"/>
              <a:gd name="connsiteX10" fmla="*/ 5110 w 3505313"/>
              <a:gd name="connsiteY10" fmla="*/ 532416 h 5008067"/>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05313" h="5008317">
                <a:moveTo>
                  <a:pt x="5110" y="532666"/>
                </a:moveTo>
                <a:lnTo>
                  <a:pt x="1969852" y="2503446"/>
                </a:lnTo>
                <a:lnTo>
                  <a:pt x="0" y="4482377"/>
                </a:lnTo>
                <a:lnTo>
                  <a:pt x="427023" y="4895937"/>
                </a:lnTo>
                <a:cubicBezTo>
                  <a:pt x="510281" y="4969426"/>
                  <a:pt x="670127" y="5008317"/>
                  <a:pt x="787503" y="5004531"/>
                </a:cubicBezTo>
                <a:cubicBezTo>
                  <a:pt x="904879" y="5000745"/>
                  <a:pt x="1004011" y="4978861"/>
                  <a:pt x="1131281" y="4873219"/>
                </a:cubicBezTo>
                <a:lnTo>
                  <a:pt x="3505313" y="2499186"/>
                </a:lnTo>
                <a:lnTo>
                  <a:pt x="1160106" y="161808"/>
                </a:lnTo>
                <a:cubicBezTo>
                  <a:pt x="1068649" y="89635"/>
                  <a:pt x="968345" y="5136"/>
                  <a:pt x="796836" y="2568"/>
                </a:cubicBezTo>
                <a:cubicBezTo>
                  <a:pt x="625327" y="0"/>
                  <a:pt x="475789" y="68559"/>
                  <a:pt x="393603" y="146402"/>
                </a:cubicBezTo>
                <a:lnTo>
                  <a:pt x="5110" y="532666"/>
                </a:lnTo>
                <a:close/>
              </a:path>
            </a:pathLst>
          </a:custGeom>
          <a:solidFill>
            <a:srgbClr val="FFD40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pic>
        <p:nvPicPr>
          <p:cNvPr id="12" name="Picture 11" descr="BlackLogo.png"/>
          <p:cNvPicPr>
            <a:picLocks noChangeAspect="1"/>
          </p:cNvPicPr>
          <p:nvPr userDrawn="1"/>
        </p:nvPicPr>
        <p:blipFill>
          <a:blip r:embed="rId2" cstate="print"/>
          <a:stretch>
            <a:fillRect/>
          </a:stretch>
        </p:blipFill>
        <p:spPr>
          <a:xfrm>
            <a:off x="435136" y="431351"/>
            <a:ext cx="1786854" cy="449895"/>
          </a:xfrm>
          <a:prstGeom prst="rect">
            <a:avLst/>
          </a:prstGeom>
        </p:spPr>
      </p:pic>
      <p:sp>
        <p:nvSpPr>
          <p:cNvPr id="4" name="Freeform 3">
            <a:extLst>
              <a:ext uri="{FF2B5EF4-FFF2-40B4-BE49-F238E27FC236}">
                <a16:creationId xmlns:a16="http://schemas.microsoft.com/office/drawing/2014/main" id="{58420C2C-7079-404C-5E10-7DD1E3E558E4}"/>
              </a:ext>
            </a:extLst>
          </p:cNvPr>
          <p:cNvSpPr/>
          <p:nvPr userDrawn="1"/>
        </p:nvSpPr>
        <p:spPr>
          <a:xfrm>
            <a:off x="3432397" y="887267"/>
            <a:ext cx="5031902" cy="5970733"/>
          </a:xfrm>
          <a:custGeom>
            <a:avLst/>
            <a:gdLst>
              <a:gd name="connsiteX0" fmla="*/ 1138484 w 5033212"/>
              <a:gd name="connsiteY0" fmla="*/ 101 h 5972116"/>
              <a:gd name="connsiteX1" fmla="*/ 1660858 w 5033212"/>
              <a:gd name="connsiteY1" fmla="*/ 229085 h 5972116"/>
              <a:gd name="connsiteX2" fmla="*/ 5033212 w 5033212"/>
              <a:gd name="connsiteY2" fmla="*/ 3590183 h 5972116"/>
              <a:gd name="connsiteX3" fmla="*/ 2651281 w 5033212"/>
              <a:gd name="connsiteY3" fmla="*/ 5972116 h 5972116"/>
              <a:gd name="connsiteX4" fmla="*/ 460348 w 5033212"/>
              <a:gd name="connsiteY4" fmla="*/ 5972116 h 5972116"/>
              <a:gd name="connsiteX5" fmla="*/ 2825254 w 5033212"/>
              <a:gd name="connsiteY5" fmla="*/ 3596309 h 5972116"/>
              <a:gd name="connsiteX6" fmla="*/ 0 w 5033212"/>
              <a:gd name="connsiteY6" fmla="*/ 762370 h 5972116"/>
              <a:gd name="connsiteX7" fmla="*/ 558644 w 5033212"/>
              <a:gd name="connsiteY7" fmla="*/ 206931 h 5972116"/>
              <a:gd name="connsiteX8" fmla="*/ 1138484 w 5033212"/>
              <a:gd name="connsiteY8" fmla="*/ 101 h 597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3212" h="5972116">
                <a:moveTo>
                  <a:pt x="1138484" y="101"/>
                </a:moveTo>
                <a:cubicBezTo>
                  <a:pt x="1385110" y="3794"/>
                  <a:pt x="1529345" y="125301"/>
                  <a:pt x="1660858" y="229085"/>
                </a:cubicBezTo>
                <a:lnTo>
                  <a:pt x="5033212" y="3590183"/>
                </a:lnTo>
                <a:lnTo>
                  <a:pt x="2651281" y="5972116"/>
                </a:lnTo>
                <a:lnTo>
                  <a:pt x="460348" y="5972116"/>
                </a:lnTo>
                <a:lnTo>
                  <a:pt x="2825254" y="3596309"/>
                </a:lnTo>
                <a:lnTo>
                  <a:pt x="0" y="762370"/>
                </a:lnTo>
                <a:lnTo>
                  <a:pt x="558644" y="206931"/>
                </a:lnTo>
                <a:cubicBezTo>
                  <a:pt x="676826" y="94994"/>
                  <a:pt x="891858" y="-3592"/>
                  <a:pt x="1138484" y="101"/>
                </a:cubicBez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fontAlgn="base">
              <a:spcBef>
                <a:spcPct val="0"/>
              </a:spcBef>
              <a:spcAft>
                <a:spcPct val="0"/>
              </a:spcAft>
            </a:pPr>
            <a:endParaRPr lang="en-GB" sz="1799" kern="1200">
              <a:solidFill>
                <a:schemeClr val="lt1"/>
              </a:solidFill>
              <a:latin typeface="+mn-lt"/>
              <a:ea typeface="+mn-ea"/>
              <a:cs typeface="+mn-cs"/>
            </a:endParaRPr>
          </a:p>
        </p:txBody>
      </p:sp>
      <p:sp>
        <p:nvSpPr>
          <p:cNvPr id="13" name="Title 12"/>
          <p:cNvSpPr>
            <a:spLocks noGrp="1"/>
          </p:cNvSpPr>
          <p:nvPr>
            <p:ph type="title"/>
          </p:nvPr>
        </p:nvSpPr>
        <p:spPr>
          <a:xfrm>
            <a:off x="1012576" y="3004665"/>
            <a:ext cx="5019942" cy="886192"/>
          </a:xfrm>
        </p:spPr>
        <p:txBody>
          <a:bodyPr wrap="square" anchor="b">
            <a:spAutoFit/>
          </a:bodyPr>
          <a:lstStyle>
            <a:lvl1pPr algn="l">
              <a:lnSpc>
                <a:spcPct val="90000"/>
              </a:lnSpc>
              <a:defRPr sz="3199" b="1" spc="-30" baseline="0">
                <a:solidFill>
                  <a:schemeClr val="tx2"/>
                </a:solidFill>
                <a:latin typeface="+mj-lt"/>
              </a:defRPr>
            </a:lvl1pPr>
          </a:lstStyle>
          <a:p>
            <a:r>
              <a:rPr lang="en-GB" dirty="0"/>
              <a:t>Click to edit Master title style</a:t>
            </a:r>
          </a:p>
        </p:txBody>
      </p:sp>
      <p:sp>
        <p:nvSpPr>
          <p:cNvPr id="3" name="Text Placeholder 2"/>
          <p:cNvSpPr>
            <a:spLocks noGrp="1"/>
          </p:cNvSpPr>
          <p:nvPr>
            <p:ph type="body" sz="quarter" idx="10"/>
          </p:nvPr>
        </p:nvSpPr>
        <p:spPr>
          <a:xfrm>
            <a:off x="1010242" y="4382011"/>
            <a:ext cx="5021325" cy="221856"/>
          </a:xfrm>
        </p:spPr>
        <p:txBody>
          <a:bodyPr wrap="square">
            <a:spAutoFit/>
          </a:bodyPr>
          <a:lstStyle>
            <a:lvl1pPr marL="0" marR="0" indent="0" algn="l" defTabSz="1088449" rtl="0" eaLnBrk="1" fontAlgn="base" latinLnBrk="0" hangingPunct="1">
              <a:lnSpc>
                <a:spcPct val="110000"/>
              </a:lnSpc>
              <a:spcBef>
                <a:spcPts val="0"/>
              </a:spcBef>
              <a:spcAft>
                <a:spcPts val="0"/>
              </a:spcAft>
              <a:buClrTx/>
              <a:buSzTx/>
              <a:buFontTx/>
              <a:buNone/>
              <a:tabLst/>
              <a:defRPr sz="1400" b="0">
                <a:solidFill>
                  <a:schemeClr val="tx2"/>
                </a:solidFill>
              </a:defRPr>
            </a:lvl1pPr>
          </a:lstStyle>
          <a:p>
            <a:pPr lvl="0"/>
            <a:r>
              <a:rPr lang="en-GB"/>
              <a:t>Click to edit Master text styles</a:t>
            </a:r>
          </a:p>
        </p:txBody>
      </p:sp>
      <p:sp>
        <p:nvSpPr>
          <p:cNvPr id="7" name="TextBox 6"/>
          <p:cNvSpPr txBox="1"/>
          <p:nvPr userDrawn="1"/>
        </p:nvSpPr>
        <p:spPr>
          <a:xfrm>
            <a:off x="1012116" y="6197470"/>
            <a:ext cx="5211609" cy="258985"/>
          </a:xfrm>
          <a:prstGeom prst="rect">
            <a:avLst/>
          </a:prstGeom>
          <a:noFill/>
          <a:ln>
            <a:noFill/>
          </a:ln>
          <a:effectLst/>
        </p:spPr>
        <p:txBody>
          <a:bodyPr vert="horz" wrap="square" lIns="0" tIns="0" rIns="0" bIns="0" numCol="1" anchor="t" anchorCtr="0" compatLnSpc="1">
            <a:prstTxWarp prst="textNoShape">
              <a:avLst/>
            </a:prstTxWarp>
            <a:spAutoFit/>
          </a:bodyPr>
          <a:lstStyle/>
          <a:p>
            <a:pPr lvl="0" algn="l" rtl="0" fontAlgn="base">
              <a:lnSpc>
                <a:spcPct val="100000"/>
              </a:lnSpc>
              <a:spcBef>
                <a:spcPts val="0"/>
              </a:spcBef>
              <a:spcAft>
                <a:spcPts val="50"/>
              </a:spcAft>
            </a:pPr>
            <a:r>
              <a:rPr lang="en-US" sz="800" b="0" dirty="0">
                <a:solidFill>
                  <a:schemeClr val="tx2"/>
                </a:solidFill>
                <a:latin typeface="Amalia Medium" pitchFamily="34" charset="0"/>
                <a:ea typeface="+mn-ea"/>
                <a:cs typeface="+mn-cs"/>
              </a:rPr>
              <a:t>Confidential and proprietary</a:t>
            </a:r>
          </a:p>
          <a:p>
            <a:pPr lvl="0" algn="l" rtl="0" fontAlgn="base">
              <a:lnSpc>
                <a:spcPct val="100000"/>
              </a:lnSpc>
              <a:spcBef>
                <a:spcPts val="0"/>
              </a:spcBef>
              <a:spcAft>
                <a:spcPts val="0"/>
              </a:spcAft>
            </a:pPr>
            <a:r>
              <a:rPr lang="en-US" sz="800" b="0" dirty="0">
                <a:solidFill>
                  <a:schemeClr val="tx2"/>
                </a:solidFill>
                <a:latin typeface="+mn-lt"/>
                <a:ea typeface="+mn-ea"/>
                <a:cs typeface="+mn-cs"/>
              </a:rPr>
              <a:t>Any use of this material without specific permission of </a:t>
            </a:r>
            <a:r>
              <a:rPr lang="en-US" sz="800" b="0" dirty="0" err="1">
                <a:solidFill>
                  <a:schemeClr val="tx2"/>
                </a:solidFill>
                <a:latin typeface="+mn-lt"/>
                <a:ea typeface="+mn-ea"/>
                <a:cs typeface="+mn-cs"/>
              </a:rPr>
              <a:t>Raiffeisen</a:t>
            </a:r>
            <a:r>
              <a:rPr lang="en-US" sz="800" b="0" dirty="0">
                <a:solidFill>
                  <a:schemeClr val="tx2"/>
                </a:solidFill>
                <a:latin typeface="+mn-lt"/>
                <a:ea typeface="+mn-ea"/>
                <a:cs typeface="+mn-cs"/>
              </a:rPr>
              <a:t> Bank is strictly prohibited.</a:t>
            </a:r>
            <a:endParaRPr lang="en-GB" sz="800" b="0" dirty="0">
              <a:solidFill>
                <a:schemeClr val="tx2"/>
              </a:solidFill>
              <a:latin typeface="+mn-lt"/>
              <a:ea typeface="+mn-ea"/>
              <a:cs typeface="+mn-cs"/>
            </a:endParaRPr>
          </a:p>
        </p:txBody>
      </p:sp>
    </p:spTree>
    <p:extLst>
      <p:ext uri="{BB962C8B-B14F-4D97-AF65-F5344CB8AC3E}">
        <p14:creationId xmlns:p14="http://schemas.microsoft.com/office/powerpoint/2010/main" val="16680659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Click to edit Master title style</a:t>
            </a:r>
            <a:endParaRPr lang="en-GB" dirty="0"/>
          </a:p>
        </p:txBody>
      </p:sp>
      <p:sp>
        <p:nvSpPr>
          <p:cNvPr id="6" name="Content Placeholder 5"/>
          <p:cNvSpPr>
            <a:spLocks noGrp="1"/>
          </p:cNvSpPr>
          <p:nvPr>
            <p:ph sz="quarter" idx="10"/>
          </p:nvPr>
        </p:nvSpPr>
        <p:spPr>
          <a:xfrm>
            <a:off x="435487" y="2109113"/>
            <a:ext cx="11320065" cy="326333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108"/>
          <p:cNvSpPr>
            <a:spLocks noGrp="1"/>
          </p:cNvSpPr>
          <p:nvPr>
            <p:ph type="ftr" sz="quarter" idx="3"/>
          </p:nvPr>
        </p:nvSpPr>
        <p:spPr>
          <a:xfrm>
            <a:off x="1795028" y="6506947"/>
            <a:ext cx="9960524" cy="123082"/>
          </a:xfrm>
          <a:prstGeom prst="rect">
            <a:avLst/>
          </a:prstGeom>
        </p:spPr>
        <p:txBody>
          <a:bodyPr vert="horz" wrap="square" lIns="0" tIns="0" rIns="0" bIns="0" rtlCol="0" anchor="t" anchorCtr="0">
            <a:spAutoFit/>
          </a:bodyPr>
          <a:lstStyle>
            <a:lvl1pPr algn="l">
              <a:defRPr sz="800">
                <a:solidFill>
                  <a:schemeClr val="tx2"/>
                </a:solidFill>
                <a:latin typeface="+mn-lt"/>
              </a:defRPr>
            </a:lvl1pPr>
          </a:lstStyle>
          <a:p>
            <a:r>
              <a:rPr lang="en-GB"/>
              <a:t>Presentation title can go here</a:t>
            </a:r>
            <a:endParaRPr lang="en-GB" dirty="0"/>
          </a:p>
        </p:txBody>
      </p:sp>
      <p:sp>
        <p:nvSpPr>
          <p:cNvPr id="7" name="Slide Number Placeholder 109"/>
          <p:cNvSpPr txBox="1">
            <a:spLocks/>
          </p:cNvSpPr>
          <p:nvPr userDrawn="1"/>
        </p:nvSpPr>
        <p:spPr>
          <a:xfrm>
            <a:off x="436449" y="6506947"/>
            <a:ext cx="260356" cy="123082"/>
          </a:xfrm>
          <a:prstGeom prst="rect">
            <a:avLst/>
          </a:prstGeom>
        </p:spPr>
        <p:txBody>
          <a:bodyPr vert="horz" wrap="square" lIns="0" tIns="0" rIns="0" bIns="0" rtlCol="0" anchor="t" anchorCtr="0">
            <a:spAutoFit/>
          </a:bodyPr>
          <a:lstStyle>
            <a:lvl1pPr algn="r">
              <a:defRPr sz="1400">
                <a:solidFill>
                  <a:srgbClr val="FF0000"/>
                </a:solidFill>
                <a:latin typeface="+mn-lt"/>
              </a:defRPr>
            </a:lvl1pPr>
          </a:lstStyle>
          <a:p>
            <a:pPr marL="0" marR="0" lvl="0" indent="0" algn="l" defTabSz="914126" rtl="0" eaLnBrk="1" fontAlgn="base" latinLnBrk="0" hangingPunct="1">
              <a:lnSpc>
                <a:spcPct val="100000"/>
              </a:lnSpc>
              <a:spcBef>
                <a:spcPct val="0"/>
              </a:spcBef>
              <a:spcAft>
                <a:spcPct val="0"/>
              </a:spcAft>
              <a:buClrTx/>
              <a:buSzTx/>
              <a:buFontTx/>
              <a:buNone/>
              <a:tabLst/>
              <a:defRPr/>
            </a:pPr>
            <a:fld id="{FB8A8675-40C0-40D2-8FCE-EA4A25F48F18}" type="slidenum">
              <a:rPr kumimoji="0" lang="en-GB" sz="8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126" rtl="0" eaLnBrk="1" fontAlgn="base" latinLnBrk="0" hangingPunct="1">
                <a:lnSpc>
                  <a:spcPct val="100000"/>
                </a:lnSpc>
                <a:spcBef>
                  <a:spcPct val="0"/>
                </a:spcBef>
                <a:spcAft>
                  <a:spcPct val="0"/>
                </a:spcAft>
                <a:buClrTx/>
                <a:buSzTx/>
                <a:buFontTx/>
                <a:buNone/>
                <a:tabLst/>
                <a:defRPr/>
              </a:pPr>
              <a:t>‹#›</a:t>
            </a:fld>
            <a:endParaRPr kumimoji="0" lang="en-GB" sz="800" b="0" i="0" u="none" strike="noStrike" kern="1200" cap="none" spc="0" normalizeH="0" baseline="0" noProof="0" dirty="0">
              <a:ln>
                <a:noFill/>
              </a:ln>
              <a:solidFill>
                <a:schemeClr val="tx2"/>
              </a:solidFill>
              <a:effectLst/>
              <a:uLnTx/>
              <a:uFillTx/>
              <a:latin typeface="+mn-lt"/>
              <a:ea typeface="+mn-ea"/>
              <a:cs typeface="+mn-cs"/>
            </a:endParaRPr>
          </a:p>
        </p:txBody>
      </p:sp>
      <p:sp>
        <p:nvSpPr>
          <p:cNvPr id="10" name="Text Placeholder 9"/>
          <p:cNvSpPr>
            <a:spLocks noGrp="1"/>
          </p:cNvSpPr>
          <p:nvPr>
            <p:ph type="body" sz="quarter" idx="11" hasCustomPrompt="1"/>
          </p:nvPr>
        </p:nvSpPr>
        <p:spPr>
          <a:xfrm>
            <a:off x="436449" y="6172906"/>
            <a:ext cx="11319102" cy="175754"/>
          </a:xfrm>
        </p:spPr>
        <p:txBody>
          <a:bodyPr wrap="square" anchor="b">
            <a:spAutoFit/>
          </a:bodyPr>
          <a:lstStyle>
            <a:lvl1pPr>
              <a:spcAft>
                <a:spcPts val="200"/>
              </a:spcAft>
              <a:defRPr sz="1000">
                <a:solidFill>
                  <a:schemeClr val="tx2"/>
                </a:solidFill>
              </a:defRPr>
            </a:lvl1pPr>
          </a:lstStyle>
          <a:p>
            <a:pPr lvl="0"/>
            <a:r>
              <a:rPr lang="en-US" dirty="0"/>
              <a:t>Notes can go here</a:t>
            </a:r>
          </a:p>
        </p:txBody>
      </p:sp>
      <p:cxnSp>
        <p:nvCxnSpPr>
          <p:cNvPr id="12" name="Straight Connector 11"/>
          <p:cNvCxnSpPr/>
          <p:nvPr userDrawn="1"/>
        </p:nvCxnSpPr>
        <p:spPr>
          <a:xfrm>
            <a:off x="652153" y="6504611"/>
            <a:ext cx="0" cy="137194"/>
          </a:xfrm>
          <a:prstGeom prst="line">
            <a:avLst/>
          </a:prstGeom>
          <a:ln w="635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675422" y="6504611"/>
            <a:ext cx="0" cy="137194"/>
          </a:xfrm>
          <a:prstGeom prst="line">
            <a:avLst/>
          </a:prstGeom>
          <a:ln w="635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779932" y="6506947"/>
            <a:ext cx="791882" cy="123082"/>
          </a:xfrm>
          <a:prstGeom prst="rect">
            <a:avLst/>
          </a:prstGeom>
          <a:noFill/>
        </p:spPr>
        <p:txBody>
          <a:bodyPr wrap="square" lIns="0" tIns="0" rIns="0" bIns="0" rtlCol="0">
            <a:spAutoFit/>
          </a:bodyPr>
          <a:lstStyle/>
          <a:p>
            <a:r>
              <a:rPr lang="en-US" sz="800" b="1" dirty="0" err="1">
                <a:solidFill>
                  <a:schemeClr val="tx2"/>
                </a:solidFill>
                <a:latin typeface="+mn-lt"/>
              </a:rPr>
              <a:t>Raiffeisen</a:t>
            </a:r>
            <a:r>
              <a:rPr lang="en-US" sz="800" b="1" dirty="0">
                <a:solidFill>
                  <a:schemeClr val="tx2"/>
                </a:solidFill>
                <a:latin typeface="+mn-lt"/>
              </a:rPr>
              <a:t> Bank</a:t>
            </a:r>
            <a:endParaRPr lang="en-GB" sz="800" b="1" dirty="0">
              <a:solidFill>
                <a:schemeClr val="tx2"/>
              </a:solidFill>
              <a:latin typeface="+mn-lt"/>
            </a:endParaRPr>
          </a:p>
        </p:txBody>
      </p:sp>
      <p:sp>
        <p:nvSpPr>
          <p:cNvPr id="17" name="Text Placeholder 16"/>
          <p:cNvSpPr>
            <a:spLocks noGrp="1"/>
          </p:cNvSpPr>
          <p:nvPr>
            <p:ph type="body" sz="quarter" idx="12" hasCustomPrompt="1"/>
          </p:nvPr>
        </p:nvSpPr>
        <p:spPr>
          <a:xfrm>
            <a:off x="436449" y="1356200"/>
            <a:ext cx="11319102" cy="206327"/>
          </a:xfrm>
        </p:spPr>
        <p:txBody>
          <a:bodyPr/>
          <a:lstStyle>
            <a:lvl1pPr>
              <a:defRPr>
                <a:solidFill>
                  <a:schemeClr val="tx2"/>
                </a:solidFill>
                <a:latin typeface="Amalia Medium" pitchFamily="34" charset="0"/>
              </a:defRPr>
            </a:lvl1pPr>
          </a:lstStyle>
          <a:p>
            <a:pPr lvl="0"/>
            <a:r>
              <a:rPr lang="en-US" dirty="0"/>
              <a:t>Secondary heading goes here – 14pt</a:t>
            </a:r>
            <a:endParaRPr lang="en-GB" dirty="0"/>
          </a:p>
        </p:txBody>
      </p:sp>
    </p:spTree>
    <p:extLst>
      <p:ext uri="{BB962C8B-B14F-4D97-AF65-F5344CB8AC3E}">
        <p14:creationId xmlns:p14="http://schemas.microsoft.com/office/powerpoint/2010/main" val="217723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75FF1E81-B6FC-4E17-91FD-4C415821C89C}"/>
              </a:ext>
            </a:extLst>
          </p:cNvPr>
          <p:cNvSpPr>
            <a:spLocks noGrp="1"/>
          </p:cNvSpPr>
          <p:nvPr>
            <p:ph type="body" sz="quarter" idx="17"/>
          </p:nvPr>
        </p:nvSpPr>
        <p:spPr bwMode="gray">
          <a:xfrm>
            <a:off x="1102254" y="1416811"/>
            <a:ext cx="4704616" cy="388259"/>
          </a:xfrm>
        </p:spPr>
        <p:txBody>
          <a:bodyPr anchor="ctr" anchorCtr="0"/>
          <a:lstStyle>
            <a:lvl1pPr marL="0" indent="0">
              <a:lnSpc>
                <a:spcPct val="90000"/>
              </a:lnSpc>
              <a:spcAft>
                <a:spcPts val="0"/>
              </a:spcAft>
              <a:buFont typeface="Arial" panose="020B0604020202020204" pitchFamily="34" charset="0"/>
              <a:buNone/>
              <a:defRPr b="0">
                <a:latin typeface="+mn-lt"/>
              </a:defRPr>
            </a:lvl1pPr>
            <a:lvl2pPr marL="0" indent="0">
              <a:lnSpc>
                <a:spcPct val="90000"/>
              </a:lnSpc>
              <a:spcAft>
                <a:spcPts val="0"/>
              </a:spcAft>
              <a:buFont typeface="Arial" panose="020B0604020202020204" pitchFamily="34" charset="0"/>
              <a:buNone/>
              <a:defRPr b="0">
                <a:latin typeface="+mn-lt"/>
              </a:defRPr>
            </a:lvl2pPr>
            <a:lvl3pPr marL="0" indent="0">
              <a:lnSpc>
                <a:spcPct val="90000"/>
              </a:lnSpc>
              <a:spcAft>
                <a:spcPts val="0"/>
              </a:spcAft>
              <a:buNone/>
              <a:defRPr b="0">
                <a:latin typeface="+mn-lt"/>
              </a:defRPr>
            </a:lvl3pPr>
            <a:lvl4pPr marL="0" indent="0">
              <a:lnSpc>
                <a:spcPct val="90000"/>
              </a:lnSpc>
              <a:spcAft>
                <a:spcPts val="0"/>
              </a:spcAft>
              <a:buNone/>
              <a:defRPr b="0">
                <a:latin typeface="+mn-lt"/>
              </a:defRPr>
            </a:lvl4pPr>
            <a:lvl5pPr marL="0" indent="0">
              <a:lnSpc>
                <a:spcPct val="90000"/>
              </a:lnSpc>
              <a:spcAft>
                <a:spcPts val="0"/>
              </a:spcAft>
              <a:buNone/>
              <a:defRPr b="0">
                <a:latin typeface="+mn-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a:extLst>
              <a:ext uri="{FF2B5EF4-FFF2-40B4-BE49-F238E27FC236}">
                <a16:creationId xmlns:a16="http://schemas.microsoft.com/office/drawing/2014/main" id="{38517007-7160-436B-AEE3-5CB0C9EE5B6C}"/>
              </a:ext>
            </a:extLst>
          </p:cNvPr>
          <p:cNvSpPr>
            <a:spLocks noGrp="1"/>
          </p:cNvSpPr>
          <p:nvPr>
            <p:ph type="body" sz="quarter" idx="18"/>
          </p:nvPr>
        </p:nvSpPr>
        <p:spPr bwMode="gray">
          <a:xfrm>
            <a:off x="1102254" y="2257962"/>
            <a:ext cx="4704616" cy="388259"/>
          </a:xfrm>
        </p:spPr>
        <p:txBody>
          <a:bodyPr anchor="ctr" anchorCtr="0"/>
          <a:lstStyle>
            <a:lvl1pPr marL="0" indent="0">
              <a:lnSpc>
                <a:spcPct val="90000"/>
              </a:lnSpc>
              <a:spcAft>
                <a:spcPts val="0"/>
              </a:spcAft>
              <a:buFont typeface="Arial" panose="020B0604020202020204" pitchFamily="34" charset="0"/>
              <a:buNone/>
              <a:defRPr b="0">
                <a:latin typeface="+mn-lt"/>
              </a:defRPr>
            </a:lvl1pPr>
            <a:lvl2pPr marL="0" indent="0">
              <a:lnSpc>
                <a:spcPct val="90000"/>
              </a:lnSpc>
              <a:spcAft>
                <a:spcPts val="0"/>
              </a:spcAft>
              <a:buFont typeface="Arial" panose="020B0604020202020204" pitchFamily="34" charset="0"/>
              <a:buNone/>
              <a:defRPr b="0">
                <a:latin typeface="+mn-lt"/>
              </a:defRPr>
            </a:lvl2pPr>
            <a:lvl3pPr marL="0" indent="0">
              <a:lnSpc>
                <a:spcPct val="90000"/>
              </a:lnSpc>
              <a:spcAft>
                <a:spcPts val="0"/>
              </a:spcAft>
              <a:buNone/>
              <a:defRPr b="0">
                <a:latin typeface="+mn-lt"/>
              </a:defRPr>
            </a:lvl3pPr>
            <a:lvl4pPr marL="0" indent="0">
              <a:lnSpc>
                <a:spcPct val="90000"/>
              </a:lnSpc>
              <a:spcAft>
                <a:spcPts val="0"/>
              </a:spcAft>
              <a:buNone/>
              <a:defRPr b="0">
                <a:latin typeface="+mn-lt"/>
              </a:defRPr>
            </a:lvl4pPr>
            <a:lvl5pPr marL="0" indent="0">
              <a:lnSpc>
                <a:spcPct val="90000"/>
              </a:lnSpc>
              <a:spcAft>
                <a:spcPts val="0"/>
              </a:spcAft>
              <a:buNone/>
              <a:defRPr b="0">
                <a:latin typeface="+mn-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a:extLst>
              <a:ext uri="{FF2B5EF4-FFF2-40B4-BE49-F238E27FC236}">
                <a16:creationId xmlns:a16="http://schemas.microsoft.com/office/drawing/2014/main" id="{57E6E6B9-5A6D-483D-9427-A8A7C8CEC0A0}"/>
              </a:ext>
            </a:extLst>
          </p:cNvPr>
          <p:cNvSpPr>
            <a:spLocks noGrp="1"/>
          </p:cNvSpPr>
          <p:nvPr>
            <p:ph type="body" sz="quarter" idx="19"/>
          </p:nvPr>
        </p:nvSpPr>
        <p:spPr bwMode="gray">
          <a:xfrm>
            <a:off x="1102254" y="3099113"/>
            <a:ext cx="4704616" cy="388259"/>
          </a:xfrm>
        </p:spPr>
        <p:txBody>
          <a:bodyPr anchor="ctr" anchorCtr="0"/>
          <a:lstStyle>
            <a:lvl1pPr marL="0" indent="0">
              <a:lnSpc>
                <a:spcPct val="90000"/>
              </a:lnSpc>
              <a:spcAft>
                <a:spcPts val="0"/>
              </a:spcAft>
              <a:buFont typeface="Arial" panose="020B0604020202020204" pitchFamily="34" charset="0"/>
              <a:buNone/>
              <a:defRPr b="0">
                <a:latin typeface="+mn-lt"/>
              </a:defRPr>
            </a:lvl1pPr>
            <a:lvl2pPr marL="0" indent="0">
              <a:lnSpc>
                <a:spcPct val="90000"/>
              </a:lnSpc>
              <a:spcAft>
                <a:spcPts val="0"/>
              </a:spcAft>
              <a:buFont typeface="Arial" panose="020B0604020202020204" pitchFamily="34" charset="0"/>
              <a:buNone/>
              <a:defRPr b="0">
                <a:latin typeface="+mn-lt"/>
              </a:defRPr>
            </a:lvl2pPr>
            <a:lvl3pPr marL="0" indent="0">
              <a:lnSpc>
                <a:spcPct val="90000"/>
              </a:lnSpc>
              <a:spcAft>
                <a:spcPts val="0"/>
              </a:spcAft>
              <a:buNone/>
              <a:defRPr b="0">
                <a:latin typeface="+mn-lt"/>
              </a:defRPr>
            </a:lvl3pPr>
            <a:lvl4pPr marL="0" indent="0">
              <a:lnSpc>
                <a:spcPct val="90000"/>
              </a:lnSpc>
              <a:spcAft>
                <a:spcPts val="0"/>
              </a:spcAft>
              <a:buNone/>
              <a:defRPr b="0">
                <a:latin typeface="+mn-lt"/>
              </a:defRPr>
            </a:lvl4pPr>
            <a:lvl5pPr marL="0" indent="0">
              <a:lnSpc>
                <a:spcPct val="90000"/>
              </a:lnSpc>
              <a:spcAft>
                <a:spcPts val="0"/>
              </a:spcAft>
              <a:buNone/>
              <a:defRPr b="0">
                <a:latin typeface="+mn-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a:extLst>
              <a:ext uri="{FF2B5EF4-FFF2-40B4-BE49-F238E27FC236}">
                <a16:creationId xmlns:a16="http://schemas.microsoft.com/office/drawing/2014/main" id="{5D8365E9-2965-48D0-B78D-AE4551692974}"/>
              </a:ext>
            </a:extLst>
          </p:cNvPr>
          <p:cNvSpPr>
            <a:spLocks noGrp="1"/>
          </p:cNvSpPr>
          <p:nvPr>
            <p:ph type="body" sz="quarter" idx="20"/>
          </p:nvPr>
        </p:nvSpPr>
        <p:spPr bwMode="gray">
          <a:xfrm>
            <a:off x="1102254" y="3940264"/>
            <a:ext cx="4704616" cy="388259"/>
          </a:xfrm>
        </p:spPr>
        <p:txBody>
          <a:bodyPr anchor="ctr" anchorCtr="0"/>
          <a:lstStyle>
            <a:lvl1pPr marL="0" indent="0">
              <a:lnSpc>
                <a:spcPct val="90000"/>
              </a:lnSpc>
              <a:spcAft>
                <a:spcPts val="0"/>
              </a:spcAft>
              <a:buFont typeface="Arial" panose="020B0604020202020204" pitchFamily="34" charset="0"/>
              <a:buNone/>
              <a:defRPr b="0">
                <a:latin typeface="+mn-lt"/>
              </a:defRPr>
            </a:lvl1pPr>
            <a:lvl2pPr marL="0" indent="0">
              <a:lnSpc>
                <a:spcPct val="90000"/>
              </a:lnSpc>
              <a:spcAft>
                <a:spcPts val="0"/>
              </a:spcAft>
              <a:buFont typeface="Arial" panose="020B0604020202020204" pitchFamily="34" charset="0"/>
              <a:buNone/>
              <a:defRPr b="0">
                <a:latin typeface="+mn-lt"/>
              </a:defRPr>
            </a:lvl2pPr>
            <a:lvl3pPr marL="0" indent="0">
              <a:lnSpc>
                <a:spcPct val="90000"/>
              </a:lnSpc>
              <a:spcAft>
                <a:spcPts val="0"/>
              </a:spcAft>
              <a:buNone/>
              <a:defRPr b="0">
                <a:latin typeface="+mn-lt"/>
              </a:defRPr>
            </a:lvl3pPr>
            <a:lvl4pPr marL="0" indent="0">
              <a:lnSpc>
                <a:spcPct val="90000"/>
              </a:lnSpc>
              <a:spcAft>
                <a:spcPts val="0"/>
              </a:spcAft>
              <a:buNone/>
              <a:defRPr b="0">
                <a:latin typeface="+mn-lt"/>
              </a:defRPr>
            </a:lvl4pPr>
            <a:lvl5pPr marL="0" indent="0">
              <a:lnSpc>
                <a:spcPct val="90000"/>
              </a:lnSpc>
              <a:spcAft>
                <a:spcPts val="0"/>
              </a:spcAft>
              <a:buNone/>
              <a:defRPr b="0">
                <a:latin typeface="+mn-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6E0D4DED-ED55-47A3-A3E1-FA095DCCC10C}"/>
              </a:ext>
            </a:extLst>
          </p:cNvPr>
          <p:cNvSpPr>
            <a:spLocks noGrp="1"/>
          </p:cNvSpPr>
          <p:nvPr>
            <p:ph type="body" sz="quarter" idx="21"/>
          </p:nvPr>
        </p:nvSpPr>
        <p:spPr bwMode="gray">
          <a:xfrm>
            <a:off x="1102254" y="4781415"/>
            <a:ext cx="4704616" cy="388259"/>
          </a:xfrm>
        </p:spPr>
        <p:txBody>
          <a:bodyPr anchor="ctr" anchorCtr="0"/>
          <a:lstStyle>
            <a:lvl1pPr marL="0" indent="0">
              <a:lnSpc>
                <a:spcPct val="90000"/>
              </a:lnSpc>
              <a:spcAft>
                <a:spcPts val="0"/>
              </a:spcAft>
              <a:buFont typeface="Arial" panose="020B0604020202020204" pitchFamily="34" charset="0"/>
              <a:buNone/>
              <a:defRPr b="0">
                <a:latin typeface="+mn-lt"/>
              </a:defRPr>
            </a:lvl1pPr>
            <a:lvl2pPr marL="0" indent="0">
              <a:lnSpc>
                <a:spcPct val="90000"/>
              </a:lnSpc>
              <a:spcAft>
                <a:spcPts val="0"/>
              </a:spcAft>
              <a:buFont typeface="Arial" panose="020B0604020202020204" pitchFamily="34" charset="0"/>
              <a:buNone/>
              <a:defRPr b="0">
                <a:latin typeface="+mn-lt"/>
              </a:defRPr>
            </a:lvl2pPr>
            <a:lvl3pPr marL="0" indent="0">
              <a:lnSpc>
                <a:spcPct val="90000"/>
              </a:lnSpc>
              <a:spcAft>
                <a:spcPts val="0"/>
              </a:spcAft>
              <a:buNone/>
              <a:defRPr b="0">
                <a:latin typeface="+mn-lt"/>
              </a:defRPr>
            </a:lvl3pPr>
            <a:lvl4pPr marL="0" indent="0">
              <a:lnSpc>
                <a:spcPct val="90000"/>
              </a:lnSpc>
              <a:spcAft>
                <a:spcPts val="0"/>
              </a:spcAft>
              <a:buNone/>
              <a:defRPr b="0">
                <a:latin typeface="+mn-lt"/>
              </a:defRPr>
            </a:lvl4pPr>
            <a:lvl5pPr marL="0" indent="0">
              <a:lnSpc>
                <a:spcPct val="90000"/>
              </a:lnSpc>
              <a:spcAft>
                <a:spcPts val="0"/>
              </a:spcAft>
              <a:buNone/>
              <a:defRPr b="0">
                <a:latin typeface="+mn-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3">
            <a:extLst>
              <a:ext uri="{FF2B5EF4-FFF2-40B4-BE49-F238E27FC236}">
                <a16:creationId xmlns:a16="http://schemas.microsoft.com/office/drawing/2014/main" id="{5AA6D539-46E6-42EC-9D57-7E3888068816}"/>
              </a:ext>
            </a:extLst>
          </p:cNvPr>
          <p:cNvSpPr>
            <a:spLocks noGrp="1"/>
          </p:cNvSpPr>
          <p:nvPr>
            <p:ph type="body" sz="quarter" idx="22"/>
          </p:nvPr>
        </p:nvSpPr>
        <p:spPr bwMode="gray">
          <a:xfrm>
            <a:off x="1102254" y="5622566"/>
            <a:ext cx="4704616" cy="388259"/>
          </a:xfrm>
        </p:spPr>
        <p:txBody>
          <a:bodyPr anchor="ctr" anchorCtr="0"/>
          <a:lstStyle>
            <a:lvl1pPr marL="0" indent="0">
              <a:lnSpc>
                <a:spcPct val="90000"/>
              </a:lnSpc>
              <a:spcAft>
                <a:spcPts val="0"/>
              </a:spcAft>
              <a:buFont typeface="Arial" panose="020B0604020202020204" pitchFamily="34" charset="0"/>
              <a:buNone/>
              <a:defRPr b="0">
                <a:latin typeface="+mn-lt"/>
              </a:defRPr>
            </a:lvl1pPr>
            <a:lvl2pPr marL="0" indent="0">
              <a:lnSpc>
                <a:spcPct val="90000"/>
              </a:lnSpc>
              <a:spcAft>
                <a:spcPts val="0"/>
              </a:spcAft>
              <a:buFont typeface="Arial" panose="020B0604020202020204" pitchFamily="34" charset="0"/>
              <a:buNone/>
              <a:defRPr b="0">
                <a:latin typeface="+mn-lt"/>
              </a:defRPr>
            </a:lvl2pPr>
            <a:lvl3pPr marL="0" indent="0">
              <a:lnSpc>
                <a:spcPct val="90000"/>
              </a:lnSpc>
              <a:spcAft>
                <a:spcPts val="0"/>
              </a:spcAft>
              <a:buNone/>
              <a:defRPr b="0">
                <a:latin typeface="+mn-lt"/>
              </a:defRPr>
            </a:lvl3pPr>
            <a:lvl4pPr marL="0" indent="0">
              <a:lnSpc>
                <a:spcPct val="90000"/>
              </a:lnSpc>
              <a:spcAft>
                <a:spcPts val="0"/>
              </a:spcAft>
              <a:buNone/>
              <a:defRPr b="0">
                <a:latin typeface="+mn-lt"/>
              </a:defRPr>
            </a:lvl4pPr>
            <a:lvl5pPr marL="0" indent="0">
              <a:lnSpc>
                <a:spcPct val="90000"/>
              </a:lnSpc>
              <a:spcAft>
                <a:spcPts val="0"/>
              </a:spcAft>
              <a:buNone/>
              <a:defRPr b="0">
                <a:latin typeface="+mn-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
            <a:extLst>
              <a:ext uri="{FF2B5EF4-FFF2-40B4-BE49-F238E27FC236}">
                <a16:creationId xmlns:a16="http://schemas.microsoft.com/office/drawing/2014/main" id="{4F0B40F0-906B-45DE-910A-EC7BC15C8FBA}"/>
              </a:ext>
            </a:extLst>
          </p:cNvPr>
          <p:cNvSpPr>
            <a:spLocks noGrp="1"/>
          </p:cNvSpPr>
          <p:nvPr>
            <p:ph type="body" sz="quarter" idx="23"/>
          </p:nvPr>
        </p:nvSpPr>
        <p:spPr bwMode="gray">
          <a:xfrm>
            <a:off x="7070665" y="1416811"/>
            <a:ext cx="4704616" cy="388259"/>
          </a:xfrm>
        </p:spPr>
        <p:txBody>
          <a:bodyPr anchor="ctr" anchorCtr="0"/>
          <a:lstStyle>
            <a:lvl1pPr marL="0" indent="0">
              <a:lnSpc>
                <a:spcPct val="90000"/>
              </a:lnSpc>
              <a:spcAft>
                <a:spcPts val="0"/>
              </a:spcAft>
              <a:buFont typeface="Arial" panose="020B0604020202020204" pitchFamily="34" charset="0"/>
              <a:buNone/>
              <a:defRPr b="0">
                <a:latin typeface="+mn-lt"/>
              </a:defRPr>
            </a:lvl1pPr>
            <a:lvl2pPr marL="0" indent="0">
              <a:lnSpc>
                <a:spcPct val="90000"/>
              </a:lnSpc>
              <a:spcAft>
                <a:spcPts val="0"/>
              </a:spcAft>
              <a:buFont typeface="Arial" panose="020B0604020202020204" pitchFamily="34" charset="0"/>
              <a:buNone/>
              <a:defRPr b="0">
                <a:latin typeface="+mn-lt"/>
              </a:defRPr>
            </a:lvl2pPr>
            <a:lvl3pPr marL="0" indent="0">
              <a:lnSpc>
                <a:spcPct val="90000"/>
              </a:lnSpc>
              <a:spcAft>
                <a:spcPts val="0"/>
              </a:spcAft>
              <a:buNone/>
              <a:defRPr b="0">
                <a:latin typeface="+mn-lt"/>
              </a:defRPr>
            </a:lvl3pPr>
            <a:lvl4pPr marL="0" indent="0">
              <a:lnSpc>
                <a:spcPct val="90000"/>
              </a:lnSpc>
              <a:spcAft>
                <a:spcPts val="0"/>
              </a:spcAft>
              <a:buNone/>
              <a:defRPr b="0">
                <a:latin typeface="+mn-lt"/>
              </a:defRPr>
            </a:lvl4pPr>
            <a:lvl5pPr marL="0" indent="0">
              <a:lnSpc>
                <a:spcPct val="90000"/>
              </a:lnSpc>
              <a:spcAft>
                <a:spcPts val="0"/>
              </a:spcAft>
              <a:buNone/>
              <a:defRPr b="0">
                <a:latin typeface="+mn-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79D693ED-ACBE-4A70-B881-79BF6E6CB281}"/>
              </a:ext>
            </a:extLst>
          </p:cNvPr>
          <p:cNvSpPr>
            <a:spLocks noGrp="1"/>
          </p:cNvSpPr>
          <p:nvPr>
            <p:ph type="body" sz="quarter" idx="24"/>
          </p:nvPr>
        </p:nvSpPr>
        <p:spPr bwMode="gray">
          <a:xfrm>
            <a:off x="7070665" y="2257962"/>
            <a:ext cx="4704616" cy="388259"/>
          </a:xfrm>
        </p:spPr>
        <p:txBody>
          <a:bodyPr anchor="ctr" anchorCtr="0"/>
          <a:lstStyle>
            <a:lvl1pPr marL="0" indent="0">
              <a:lnSpc>
                <a:spcPct val="90000"/>
              </a:lnSpc>
              <a:spcAft>
                <a:spcPts val="0"/>
              </a:spcAft>
              <a:buFont typeface="Arial" panose="020B0604020202020204" pitchFamily="34" charset="0"/>
              <a:buNone/>
              <a:defRPr b="0">
                <a:latin typeface="+mn-lt"/>
              </a:defRPr>
            </a:lvl1pPr>
            <a:lvl2pPr marL="0" indent="0">
              <a:lnSpc>
                <a:spcPct val="90000"/>
              </a:lnSpc>
              <a:spcAft>
                <a:spcPts val="0"/>
              </a:spcAft>
              <a:buFont typeface="Arial" panose="020B0604020202020204" pitchFamily="34" charset="0"/>
              <a:buNone/>
              <a:defRPr b="0">
                <a:latin typeface="+mn-lt"/>
              </a:defRPr>
            </a:lvl2pPr>
            <a:lvl3pPr marL="0" indent="0">
              <a:lnSpc>
                <a:spcPct val="90000"/>
              </a:lnSpc>
              <a:spcAft>
                <a:spcPts val="0"/>
              </a:spcAft>
              <a:buNone/>
              <a:defRPr b="0">
                <a:latin typeface="+mn-lt"/>
              </a:defRPr>
            </a:lvl3pPr>
            <a:lvl4pPr marL="0" indent="0">
              <a:lnSpc>
                <a:spcPct val="90000"/>
              </a:lnSpc>
              <a:spcAft>
                <a:spcPts val="0"/>
              </a:spcAft>
              <a:buNone/>
              <a:defRPr b="0">
                <a:latin typeface="+mn-lt"/>
              </a:defRPr>
            </a:lvl4pPr>
            <a:lvl5pPr marL="0" indent="0">
              <a:lnSpc>
                <a:spcPct val="90000"/>
              </a:lnSpc>
              <a:spcAft>
                <a:spcPts val="0"/>
              </a:spcAft>
              <a:buNone/>
              <a:defRPr b="0">
                <a:latin typeface="+mn-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7C2B8079-A52B-48C1-880A-F6CA7E191C0F}"/>
              </a:ext>
            </a:extLst>
          </p:cNvPr>
          <p:cNvSpPr>
            <a:spLocks noGrp="1"/>
          </p:cNvSpPr>
          <p:nvPr>
            <p:ph type="body" sz="quarter" idx="25"/>
          </p:nvPr>
        </p:nvSpPr>
        <p:spPr bwMode="gray">
          <a:xfrm>
            <a:off x="7070665" y="3099113"/>
            <a:ext cx="4704616" cy="388259"/>
          </a:xfrm>
        </p:spPr>
        <p:txBody>
          <a:bodyPr anchor="ctr" anchorCtr="0"/>
          <a:lstStyle>
            <a:lvl1pPr marL="0" indent="0">
              <a:lnSpc>
                <a:spcPct val="90000"/>
              </a:lnSpc>
              <a:spcAft>
                <a:spcPts val="0"/>
              </a:spcAft>
              <a:buFont typeface="Arial" panose="020B0604020202020204" pitchFamily="34" charset="0"/>
              <a:buNone/>
              <a:defRPr b="0">
                <a:latin typeface="+mn-lt"/>
              </a:defRPr>
            </a:lvl1pPr>
            <a:lvl2pPr marL="0" indent="0">
              <a:lnSpc>
                <a:spcPct val="90000"/>
              </a:lnSpc>
              <a:spcAft>
                <a:spcPts val="0"/>
              </a:spcAft>
              <a:buFont typeface="Arial" panose="020B0604020202020204" pitchFamily="34" charset="0"/>
              <a:buNone/>
              <a:defRPr b="0">
                <a:latin typeface="+mn-lt"/>
              </a:defRPr>
            </a:lvl2pPr>
            <a:lvl3pPr marL="0" indent="0">
              <a:lnSpc>
                <a:spcPct val="90000"/>
              </a:lnSpc>
              <a:spcAft>
                <a:spcPts val="0"/>
              </a:spcAft>
              <a:buNone/>
              <a:defRPr b="0">
                <a:latin typeface="+mn-lt"/>
              </a:defRPr>
            </a:lvl3pPr>
            <a:lvl4pPr marL="0" indent="0">
              <a:lnSpc>
                <a:spcPct val="90000"/>
              </a:lnSpc>
              <a:spcAft>
                <a:spcPts val="0"/>
              </a:spcAft>
              <a:buNone/>
              <a:defRPr b="0">
                <a:latin typeface="+mn-lt"/>
              </a:defRPr>
            </a:lvl4pPr>
            <a:lvl5pPr marL="0" indent="0">
              <a:lnSpc>
                <a:spcPct val="90000"/>
              </a:lnSpc>
              <a:spcAft>
                <a:spcPts val="0"/>
              </a:spcAft>
              <a:buNone/>
              <a:defRPr b="0">
                <a:latin typeface="+mn-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Text Placeholder 3">
            <a:extLst>
              <a:ext uri="{FF2B5EF4-FFF2-40B4-BE49-F238E27FC236}">
                <a16:creationId xmlns:a16="http://schemas.microsoft.com/office/drawing/2014/main" id="{E3B5A97F-5DFD-430F-9221-CB7A13DE2C6F}"/>
              </a:ext>
            </a:extLst>
          </p:cNvPr>
          <p:cNvSpPr>
            <a:spLocks noGrp="1"/>
          </p:cNvSpPr>
          <p:nvPr>
            <p:ph type="body" sz="quarter" idx="26"/>
          </p:nvPr>
        </p:nvSpPr>
        <p:spPr bwMode="gray">
          <a:xfrm>
            <a:off x="7070665" y="3940264"/>
            <a:ext cx="4704616" cy="388259"/>
          </a:xfrm>
        </p:spPr>
        <p:txBody>
          <a:bodyPr anchor="ctr" anchorCtr="0"/>
          <a:lstStyle>
            <a:lvl1pPr marL="0" indent="0">
              <a:lnSpc>
                <a:spcPct val="90000"/>
              </a:lnSpc>
              <a:spcAft>
                <a:spcPts val="0"/>
              </a:spcAft>
              <a:buFont typeface="Arial" panose="020B0604020202020204" pitchFamily="34" charset="0"/>
              <a:buNone/>
              <a:defRPr b="0">
                <a:latin typeface="+mn-lt"/>
              </a:defRPr>
            </a:lvl1pPr>
            <a:lvl2pPr marL="0" indent="0">
              <a:lnSpc>
                <a:spcPct val="90000"/>
              </a:lnSpc>
              <a:spcAft>
                <a:spcPts val="0"/>
              </a:spcAft>
              <a:buFont typeface="Arial" panose="020B0604020202020204" pitchFamily="34" charset="0"/>
              <a:buNone/>
              <a:defRPr b="0">
                <a:latin typeface="+mn-lt"/>
              </a:defRPr>
            </a:lvl2pPr>
            <a:lvl3pPr marL="0" indent="0">
              <a:lnSpc>
                <a:spcPct val="90000"/>
              </a:lnSpc>
              <a:spcAft>
                <a:spcPts val="0"/>
              </a:spcAft>
              <a:buNone/>
              <a:defRPr b="0">
                <a:latin typeface="+mn-lt"/>
              </a:defRPr>
            </a:lvl3pPr>
            <a:lvl4pPr marL="0" indent="0">
              <a:lnSpc>
                <a:spcPct val="90000"/>
              </a:lnSpc>
              <a:spcAft>
                <a:spcPts val="0"/>
              </a:spcAft>
              <a:buNone/>
              <a:defRPr b="0">
                <a:latin typeface="+mn-lt"/>
              </a:defRPr>
            </a:lvl4pPr>
            <a:lvl5pPr marL="0" indent="0">
              <a:lnSpc>
                <a:spcPct val="90000"/>
              </a:lnSpc>
              <a:spcAft>
                <a:spcPts val="0"/>
              </a:spcAft>
              <a:buNone/>
              <a:defRPr b="0">
                <a:latin typeface="+mn-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Text Placeholder 3">
            <a:extLst>
              <a:ext uri="{FF2B5EF4-FFF2-40B4-BE49-F238E27FC236}">
                <a16:creationId xmlns:a16="http://schemas.microsoft.com/office/drawing/2014/main" id="{51A04683-BCAC-467D-9657-7D6B4DD27706}"/>
              </a:ext>
            </a:extLst>
          </p:cNvPr>
          <p:cNvSpPr>
            <a:spLocks noGrp="1"/>
          </p:cNvSpPr>
          <p:nvPr>
            <p:ph type="body" sz="quarter" idx="27"/>
          </p:nvPr>
        </p:nvSpPr>
        <p:spPr bwMode="gray">
          <a:xfrm>
            <a:off x="7070665" y="4781415"/>
            <a:ext cx="4704616" cy="388259"/>
          </a:xfrm>
        </p:spPr>
        <p:txBody>
          <a:bodyPr anchor="ctr" anchorCtr="0"/>
          <a:lstStyle>
            <a:lvl1pPr marL="0" indent="0">
              <a:lnSpc>
                <a:spcPct val="90000"/>
              </a:lnSpc>
              <a:spcAft>
                <a:spcPts val="0"/>
              </a:spcAft>
              <a:buFont typeface="Arial" panose="020B0604020202020204" pitchFamily="34" charset="0"/>
              <a:buNone/>
              <a:defRPr b="0">
                <a:latin typeface="+mn-lt"/>
              </a:defRPr>
            </a:lvl1pPr>
            <a:lvl2pPr marL="0" indent="0">
              <a:lnSpc>
                <a:spcPct val="90000"/>
              </a:lnSpc>
              <a:spcAft>
                <a:spcPts val="0"/>
              </a:spcAft>
              <a:buFont typeface="Arial" panose="020B0604020202020204" pitchFamily="34" charset="0"/>
              <a:buNone/>
              <a:defRPr b="0">
                <a:latin typeface="+mn-lt"/>
              </a:defRPr>
            </a:lvl2pPr>
            <a:lvl3pPr marL="0" indent="0">
              <a:lnSpc>
                <a:spcPct val="90000"/>
              </a:lnSpc>
              <a:spcAft>
                <a:spcPts val="0"/>
              </a:spcAft>
              <a:buNone/>
              <a:defRPr b="0">
                <a:latin typeface="+mn-lt"/>
              </a:defRPr>
            </a:lvl3pPr>
            <a:lvl4pPr marL="0" indent="0">
              <a:lnSpc>
                <a:spcPct val="90000"/>
              </a:lnSpc>
              <a:spcAft>
                <a:spcPts val="0"/>
              </a:spcAft>
              <a:buNone/>
              <a:defRPr b="0">
                <a:latin typeface="+mn-lt"/>
              </a:defRPr>
            </a:lvl4pPr>
            <a:lvl5pPr marL="0" indent="0">
              <a:lnSpc>
                <a:spcPct val="90000"/>
              </a:lnSpc>
              <a:spcAft>
                <a:spcPts val="0"/>
              </a:spcAft>
              <a:buNone/>
              <a:defRPr b="0">
                <a:latin typeface="+mn-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Text Placeholder 3">
            <a:extLst>
              <a:ext uri="{FF2B5EF4-FFF2-40B4-BE49-F238E27FC236}">
                <a16:creationId xmlns:a16="http://schemas.microsoft.com/office/drawing/2014/main" id="{B912282C-0053-49D4-B1F2-8FD1889E743E}"/>
              </a:ext>
            </a:extLst>
          </p:cNvPr>
          <p:cNvSpPr>
            <a:spLocks noGrp="1"/>
          </p:cNvSpPr>
          <p:nvPr>
            <p:ph type="body" sz="quarter" idx="28"/>
          </p:nvPr>
        </p:nvSpPr>
        <p:spPr bwMode="gray">
          <a:xfrm>
            <a:off x="7070665" y="5622566"/>
            <a:ext cx="4704616" cy="388259"/>
          </a:xfrm>
        </p:spPr>
        <p:txBody>
          <a:bodyPr anchor="ctr" anchorCtr="0"/>
          <a:lstStyle>
            <a:lvl1pPr marL="0" indent="0">
              <a:lnSpc>
                <a:spcPct val="90000"/>
              </a:lnSpc>
              <a:spcAft>
                <a:spcPts val="0"/>
              </a:spcAft>
              <a:buFont typeface="Arial" panose="020B0604020202020204" pitchFamily="34" charset="0"/>
              <a:buNone/>
              <a:defRPr b="0">
                <a:latin typeface="+mn-lt"/>
              </a:defRPr>
            </a:lvl1pPr>
            <a:lvl2pPr marL="0" indent="0">
              <a:lnSpc>
                <a:spcPct val="90000"/>
              </a:lnSpc>
              <a:spcAft>
                <a:spcPts val="0"/>
              </a:spcAft>
              <a:buFont typeface="Arial" panose="020B0604020202020204" pitchFamily="34" charset="0"/>
              <a:buNone/>
              <a:defRPr b="0">
                <a:latin typeface="+mn-lt"/>
              </a:defRPr>
            </a:lvl2pPr>
            <a:lvl3pPr marL="0" indent="0">
              <a:lnSpc>
                <a:spcPct val="90000"/>
              </a:lnSpc>
              <a:spcAft>
                <a:spcPts val="0"/>
              </a:spcAft>
              <a:buNone/>
              <a:defRPr b="0">
                <a:latin typeface="+mn-lt"/>
              </a:defRPr>
            </a:lvl3pPr>
            <a:lvl4pPr marL="0" indent="0">
              <a:lnSpc>
                <a:spcPct val="90000"/>
              </a:lnSpc>
              <a:spcAft>
                <a:spcPts val="0"/>
              </a:spcAft>
              <a:buNone/>
              <a:defRPr b="0">
                <a:latin typeface="+mn-lt"/>
              </a:defRPr>
            </a:lvl4pPr>
            <a:lvl5pPr marL="0" indent="0">
              <a:lnSpc>
                <a:spcPct val="90000"/>
              </a:lnSpc>
              <a:spcAft>
                <a:spcPts val="0"/>
              </a:spcAft>
              <a:buNone/>
              <a:defRPr b="0">
                <a:latin typeface="+mn-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Text Placeholder 3">
            <a:extLst>
              <a:ext uri="{FF2B5EF4-FFF2-40B4-BE49-F238E27FC236}">
                <a16:creationId xmlns:a16="http://schemas.microsoft.com/office/drawing/2014/main" id="{4E5EAB60-4AB0-4FF7-BBD9-AAC6144A3AA8}"/>
              </a:ext>
            </a:extLst>
          </p:cNvPr>
          <p:cNvSpPr>
            <a:spLocks noGrp="1"/>
          </p:cNvSpPr>
          <p:nvPr>
            <p:ph type="body" sz="quarter" idx="29"/>
          </p:nvPr>
        </p:nvSpPr>
        <p:spPr bwMode="gray">
          <a:xfrm>
            <a:off x="412750" y="1416811"/>
            <a:ext cx="388800" cy="388259"/>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 name="Text Placeholder 3">
            <a:extLst>
              <a:ext uri="{FF2B5EF4-FFF2-40B4-BE49-F238E27FC236}">
                <a16:creationId xmlns:a16="http://schemas.microsoft.com/office/drawing/2014/main" id="{AC121B3F-7C97-4C9E-BC81-0DE964835F33}"/>
              </a:ext>
            </a:extLst>
          </p:cNvPr>
          <p:cNvSpPr>
            <a:spLocks noGrp="1"/>
          </p:cNvSpPr>
          <p:nvPr>
            <p:ph type="body" sz="quarter" idx="30"/>
          </p:nvPr>
        </p:nvSpPr>
        <p:spPr bwMode="gray">
          <a:xfrm>
            <a:off x="412750" y="2257962"/>
            <a:ext cx="388800" cy="388259"/>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Text Placeholder 3">
            <a:extLst>
              <a:ext uri="{FF2B5EF4-FFF2-40B4-BE49-F238E27FC236}">
                <a16:creationId xmlns:a16="http://schemas.microsoft.com/office/drawing/2014/main" id="{097C94F8-D8D7-4714-A0B5-7CD8B0637AA0}"/>
              </a:ext>
            </a:extLst>
          </p:cNvPr>
          <p:cNvSpPr>
            <a:spLocks noGrp="1"/>
          </p:cNvSpPr>
          <p:nvPr>
            <p:ph type="body" sz="quarter" idx="31"/>
          </p:nvPr>
        </p:nvSpPr>
        <p:spPr bwMode="gray">
          <a:xfrm>
            <a:off x="412750" y="3099113"/>
            <a:ext cx="388800" cy="388259"/>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Text Placeholder 3">
            <a:extLst>
              <a:ext uri="{FF2B5EF4-FFF2-40B4-BE49-F238E27FC236}">
                <a16:creationId xmlns:a16="http://schemas.microsoft.com/office/drawing/2014/main" id="{2D967E4E-C31E-41DD-9A5A-8507F2CFE77A}"/>
              </a:ext>
            </a:extLst>
          </p:cNvPr>
          <p:cNvSpPr>
            <a:spLocks noGrp="1"/>
          </p:cNvSpPr>
          <p:nvPr>
            <p:ph type="body" sz="quarter" idx="32"/>
          </p:nvPr>
        </p:nvSpPr>
        <p:spPr bwMode="gray">
          <a:xfrm>
            <a:off x="412750" y="3940264"/>
            <a:ext cx="388800" cy="388259"/>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 name="Text Placeholder 3">
            <a:extLst>
              <a:ext uri="{FF2B5EF4-FFF2-40B4-BE49-F238E27FC236}">
                <a16:creationId xmlns:a16="http://schemas.microsoft.com/office/drawing/2014/main" id="{264E96FA-32D1-40C6-8F07-4C375DFB9D79}"/>
              </a:ext>
            </a:extLst>
          </p:cNvPr>
          <p:cNvSpPr>
            <a:spLocks noGrp="1"/>
          </p:cNvSpPr>
          <p:nvPr>
            <p:ph type="body" sz="quarter" idx="33"/>
          </p:nvPr>
        </p:nvSpPr>
        <p:spPr bwMode="gray">
          <a:xfrm>
            <a:off x="412750" y="4781415"/>
            <a:ext cx="388800" cy="388259"/>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 name="Text Placeholder 3">
            <a:extLst>
              <a:ext uri="{FF2B5EF4-FFF2-40B4-BE49-F238E27FC236}">
                <a16:creationId xmlns:a16="http://schemas.microsoft.com/office/drawing/2014/main" id="{5C399FFC-D397-451C-970A-5B06328C4D2B}"/>
              </a:ext>
            </a:extLst>
          </p:cNvPr>
          <p:cNvSpPr>
            <a:spLocks noGrp="1"/>
          </p:cNvSpPr>
          <p:nvPr>
            <p:ph type="body" sz="quarter" idx="34"/>
          </p:nvPr>
        </p:nvSpPr>
        <p:spPr bwMode="gray">
          <a:xfrm>
            <a:off x="412750" y="5622566"/>
            <a:ext cx="388800" cy="388259"/>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 name="Text Placeholder 3">
            <a:extLst>
              <a:ext uri="{FF2B5EF4-FFF2-40B4-BE49-F238E27FC236}">
                <a16:creationId xmlns:a16="http://schemas.microsoft.com/office/drawing/2014/main" id="{A3A5A7A7-5957-452F-A2F9-06042FF46D33}"/>
              </a:ext>
            </a:extLst>
          </p:cNvPr>
          <p:cNvSpPr>
            <a:spLocks noGrp="1"/>
          </p:cNvSpPr>
          <p:nvPr>
            <p:ph type="body" sz="quarter" idx="35"/>
          </p:nvPr>
        </p:nvSpPr>
        <p:spPr bwMode="gray">
          <a:xfrm>
            <a:off x="6386500" y="1416811"/>
            <a:ext cx="388800" cy="388259"/>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 name="Text Placeholder 3">
            <a:extLst>
              <a:ext uri="{FF2B5EF4-FFF2-40B4-BE49-F238E27FC236}">
                <a16:creationId xmlns:a16="http://schemas.microsoft.com/office/drawing/2014/main" id="{3D18B793-8C39-4F38-867F-7681C49FEF4B}"/>
              </a:ext>
            </a:extLst>
          </p:cNvPr>
          <p:cNvSpPr>
            <a:spLocks noGrp="1"/>
          </p:cNvSpPr>
          <p:nvPr>
            <p:ph type="body" sz="quarter" idx="36"/>
          </p:nvPr>
        </p:nvSpPr>
        <p:spPr bwMode="gray">
          <a:xfrm>
            <a:off x="6386500" y="2257962"/>
            <a:ext cx="388800" cy="388259"/>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Text Placeholder 3">
            <a:extLst>
              <a:ext uri="{FF2B5EF4-FFF2-40B4-BE49-F238E27FC236}">
                <a16:creationId xmlns:a16="http://schemas.microsoft.com/office/drawing/2014/main" id="{EB0547B4-8FF9-40B8-900B-BE08E71D5246}"/>
              </a:ext>
            </a:extLst>
          </p:cNvPr>
          <p:cNvSpPr>
            <a:spLocks noGrp="1"/>
          </p:cNvSpPr>
          <p:nvPr>
            <p:ph type="body" sz="quarter" idx="37"/>
          </p:nvPr>
        </p:nvSpPr>
        <p:spPr bwMode="gray">
          <a:xfrm>
            <a:off x="6386500" y="3099113"/>
            <a:ext cx="388800" cy="388259"/>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7" name="Text Placeholder 3">
            <a:extLst>
              <a:ext uri="{FF2B5EF4-FFF2-40B4-BE49-F238E27FC236}">
                <a16:creationId xmlns:a16="http://schemas.microsoft.com/office/drawing/2014/main" id="{66A6891E-C2F2-4DDD-A834-77D8A94145B4}"/>
              </a:ext>
            </a:extLst>
          </p:cNvPr>
          <p:cNvSpPr>
            <a:spLocks noGrp="1"/>
          </p:cNvSpPr>
          <p:nvPr>
            <p:ph type="body" sz="quarter" idx="38"/>
          </p:nvPr>
        </p:nvSpPr>
        <p:spPr bwMode="gray">
          <a:xfrm>
            <a:off x="6386500" y="3940264"/>
            <a:ext cx="388800" cy="388259"/>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 name="Text Placeholder 3">
            <a:extLst>
              <a:ext uri="{FF2B5EF4-FFF2-40B4-BE49-F238E27FC236}">
                <a16:creationId xmlns:a16="http://schemas.microsoft.com/office/drawing/2014/main" id="{37B0AC72-BF3C-4C0F-A246-0656DB1DB7F1}"/>
              </a:ext>
            </a:extLst>
          </p:cNvPr>
          <p:cNvSpPr>
            <a:spLocks noGrp="1"/>
          </p:cNvSpPr>
          <p:nvPr>
            <p:ph type="body" sz="quarter" idx="39"/>
          </p:nvPr>
        </p:nvSpPr>
        <p:spPr bwMode="gray">
          <a:xfrm>
            <a:off x="6386500" y="4781415"/>
            <a:ext cx="388800" cy="388259"/>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 name="Text Placeholder 3">
            <a:extLst>
              <a:ext uri="{FF2B5EF4-FFF2-40B4-BE49-F238E27FC236}">
                <a16:creationId xmlns:a16="http://schemas.microsoft.com/office/drawing/2014/main" id="{9A681D04-CF42-4129-B72C-11134D070393}"/>
              </a:ext>
            </a:extLst>
          </p:cNvPr>
          <p:cNvSpPr>
            <a:spLocks noGrp="1"/>
          </p:cNvSpPr>
          <p:nvPr>
            <p:ph type="body" sz="quarter" idx="40"/>
          </p:nvPr>
        </p:nvSpPr>
        <p:spPr bwMode="gray">
          <a:xfrm>
            <a:off x="6386500" y="5622566"/>
            <a:ext cx="388800" cy="388259"/>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Date Placeholder 18">
            <a:extLst>
              <a:ext uri="{FF2B5EF4-FFF2-40B4-BE49-F238E27FC236}">
                <a16:creationId xmlns:a16="http://schemas.microsoft.com/office/drawing/2014/main" id="{933BAB8C-D295-47F6-8874-55938B4F4BC0}"/>
              </a:ext>
            </a:extLst>
          </p:cNvPr>
          <p:cNvSpPr>
            <a:spLocks noGrp="1"/>
          </p:cNvSpPr>
          <p:nvPr>
            <p:ph type="dt" sz="half" idx="41"/>
          </p:nvPr>
        </p:nvSpPr>
        <p:spPr bwMode="gray"/>
        <p:txBody>
          <a:bodyPr/>
          <a:lstStyle/>
          <a:p>
            <a:fld id="{833B0FFA-CD2E-456D-90AB-8E101E018FAC}" type="datetime1">
              <a:rPr lang="en-US" smtClean="0"/>
              <a:t>9/11/2024</a:t>
            </a:fld>
            <a:endParaRPr lang="en-US"/>
          </a:p>
        </p:txBody>
      </p:sp>
      <p:sp>
        <p:nvSpPr>
          <p:cNvPr id="20" name="Footer Placeholder 19">
            <a:extLst>
              <a:ext uri="{FF2B5EF4-FFF2-40B4-BE49-F238E27FC236}">
                <a16:creationId xmlns:a16="http://schemas.microsoft.com/office/drawing/2014/main" id="{D72D86E3-BD47-4ECB-BF9E-2B12323DD6FA}"/>
              </a:ext>
            </a:extLst>
          </p:cNvPr>
          <p:cNvSpPr>
            <a:spLocks noGrp="1"/>
          </p:cNvSpPr>
          <p:nvPr>
            <p:ph type="ftr" sz="quarter" idx="42"/>
          </p:nvPr>
        </p:nvSpPr>
        <p:spPr bwMode="gray"/>
        <p:txBody>
          <a:bodyPr/>
          <a:lstStyle/>
          <a:p>
            <a:r>
              <a:rPr lang="en-US"/>
              <a:t>Footer</a:t>
            </a:r>
          </a:p>
        </p:txBody>
      </p:sp>
      <p:sp>
        <p:nvSpPr>
          <p:cNvPr id="21" name="Slide Number Placeholder 20">
            <a:extLst>
              <a:ext uri="{FF2B5EF4-FFF2-40B4-BE49-F238E27FC236}">
                <a16:creationId xmlns:a16="http://schemas.microsoft.com/office/drawing/2014/main" id="{6ECEE763-E8FA-48D3-A402-36D36F95B2BC}"/>
              </a:ext>
            </a:extLst>
          </p:cNvPr>
          <p:cNvSpPr>
            <a:spLocks noGrp="1"/>
          </p:cNvSpPr>
          <p:nvPr>
            <p:ph type="sldNum" sz="quarter" idx="43"/>
          </p:nvPr>
        </p:nvSpPr>
        <p:spPr bwMode="gray"/>
        <p:txBody>
          <a:bodyPr/>
          <a:lstStyle/>
          <a:p>
            <a:fld id="{8531A387-8DB4-42CE-AE8B-2DF94E4392E0}" type="slidenum">
              <a:rPr lang="en-US" smtClean="0"/>
              <a:pPr/>
              <a:t>‹#›</a:t>
            </a:fld>
            <a:endParaRPr lang="en-US"/>
          </a:p>
        </p:txBody>
      </p:sp>
      <p:sp>
        <p:nvSpPr>
          <p:cNvPr id="3" name="Title 2">
            <a:extLst>
              <a:ext uri="{FF2B5EF4-FFF2-40B4-BE49-F238E27FC236}">
                <a16:creationId xmlns:a16="http://schemas.microsoft.com/office/drawing/2014/main" id="{335E23B5-8B0A-49FC-87F1-BAE5325AE9D5}"/>
              </a:ext>
            </a:extLst>
          </p:cNvPr>
          <p:cNvSpPr>
            <a:spLocks noGrp="1"/>
          </p:cNvSpPr>
          <p:nvPr>
            <p:ph type="title"/>
          </p:nvPr>
        </p:nvSpPr>
        <p:spPr bwMode="gray"/>
        <p:txBody>
          <a:bodyPr/>
          <a:lstStyle/>
          <a:p>
            <a:r>
              <a:rPr lang="en-US"/>
              <a:t>Click to edit Master title style</a:t>
            </a:r>
          </a:p>
        </p:txBody>
      </p:sp>
    </p:spTree>
    <p:extLst>
      <p:ext uri="{BB962C8B-B14F-4D97-AF65-F5344CB8AC3E}">
        <p14:creationId xmlns:p14="http://schemas.microsoft.com/office/powerpoint/2010/main" val="25847615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accent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434094" y="2100085"/>
            <a:ext cx="5598423" cy="430787"/>
          </a:xfrm>
        </p:spPr>
        <p:txBody>
          <a:bodyPr wrap="square" anchor="b">
            <a:spAutoFit/>
          </a:bodyPr>
          <a:lstStyle>
            <a:lvl1pPr algn="l">
              <a:lnSpc>
                <a:spcPct val="100000"/>
              </a:lnSpc>
              <a:defRPr sz="2799" b="1">
                <a:solidFill>
                  <a:schemeClr val="tx2"/>
                </a:solidFill>
                <a:latin typeface="+mj-lt"/>
              </a:defRPr>
            </a:lvl1pPr>
          </a:lstStyle>
          <a:p>
            <a:r>
              <a:rPr lang="en-GB"/>
              <a:t>Click to edit Master title style</a:t>
            </a:r>
            <a:endParaRPr lang="en-GB" dirty="0"/>
          </a:p>
        </p:txBody>
      </p:sp>
      <p:sp>
        <p:nvSpPr>
          <p:cNvPr id="3" name="Text Placeholder 2"/>
          <p:cNvSpPr>
            <a:spLocks noGrp="1"/>
          </p:cNvSpPr>
          <p:nvPr>
            <p:ph type="body" sz="quarter" idx="10"/>
          </p:nvPr>
        </p:nvSpPr>
        <p:spPr>
          <a:xfrm>
            <a:off x="434094" y="2459185"/>
            <a:ext cx="5598423" cy="453266"/>
          </a:xfrm>
        </p:spPr>
        <p:txBody>
          <a:bodyPr wrap="square">
            <a:spAutoFit/>
          </a:bodyPr>
          <a:lstStyle>
            <a:lvl1pPr marL="0" marR="0" indent="0" algn="l" defTabSz="1088449" rtl="0" eaLnBrk="1" fontAlgn="base" latinLnBrk="0" hangingPunct="1">
              <a:lnSpc>
                <a:spcPct val="113000"/>
              </a:lnSpc>
              <a:spcBef>
                <a:spcPts val="0"/>
              </a:spcBef>
              <a:spcAft>
                <a:spcPts val="0"/>
              </a:spcAft>
              <a:buClrTx/>
              <a:buSzTx/>
              <a:buFontTx/>
              <a:buNone/>
              <a:tabLst/>
              <a:defRPr sz="2799" b="0" baseline="0">
                <a:solidFill>
                  <a:schemeClr val="tx2"/>
                </a:solidFill>
              </a:defRPr>
            </a:lvl1pPr>
          </a:lstStyle>
          <a:p>
            <a:pPr lvl="0"/>
            <a:r>
              <a:rPr lang="en-GB"/>
              <a:t>Click to edit Master text styles</a:t>
            </a:r>
          </a:p>
        </p:txBody>
      </p:sp>
      <p:sp>
        <p:nvSpPr>
          <p:cNvPr id="5" name="Footer Placeholder 108"/>
          <p:cNvSpPr>
            <a:spLocks noGrp="1"/>
          </p:cNvSpPr>
          <p:nvPr>
            <p:ph type="ftr" sz="quarter" idx="3"/>
          </p:nvPr>
        </p:nvSpPr>
        <p:spPr>
          <a:xfrm>
            <a:off x="1795028" y="6506947"/>
            <a:ext cx="9960524" cy="123082"/>
          </a:xfrm>
          <a:prstGeom prst="rect">
            <a:avLst/>
          </a:prstGeom>
        </p:spPr>
        <p:txBody>
          <a:bodyPr vert="horz" wrap="square" lIns="0" tIns="0" rIns="0" bIns="0" rtlCol="0" anchor="t" anchorCtr="0">
            <a:spAutoFit/>
          </a:bodyPr>
          <a:lstStyle>
            <a:lvl1pPr algn="l">
              <a:defRPr sz="800">
                <a:solidFill>
                  <a:schemeClr val="tx2"/>
                </a:solidFill>
                <a:latin typeface="+mn-lt"/>
              </a:defRPr>
            </a:lvl1pPr>
          </a:lstStyle>
          <a:p>
            <a:r>
              <a:rPr lang="en-GB"/>
              <a:t>Presentation title can go here</a:t>
            </a:r>
            <a:endParaRPr lang="en-GB" dirty="0"/>
          </a:p>
        </p:txBody>
      </p:sp>
      <p:sp>
        <p:nvSpPr>
          <p:cNvPr id="6" name="Slide Number Placeholder 109"/>
          <p:cNvSpPr txBox="1">
            <a:spLocks/>
          </p:cNvSpPr>
          <p:nvPr userDrawn="1"/>
        </p:nvSpPr>
        <p:spPr>
          <a:xfrm>
            <a:off x="436449" y="6506947"/>
            <a:ext cx="260356" cy="123082"/>
          </a:xfrm>
          <a:prstGeom prst="rect">
            <a:avLst/>
          </a:prstGeom>
        </p:spPr>
        <p:txBody>
          <a:bodyPr vert="horz" wrap="square" lIns="0" tIns="0" rIns="0" bIns="0" rtlCol="0" anchor="t" anchorCtr="0">
            <a:spAutoFit/>
          </a:bodyPr>
          <a:lstStyle>
            <a:lvl1pPr algn="r">
              <a:defRPr sz="1400">
                <a:solidFill>
                  <a:srgbClr val="FF0000"/>
                </a:solidFill>
                <a:latin typeface="+mn-lt"/>
              </a:defRPr>
            </a:lvl1pPr>
          </a:lstStyle>
          <a:p>
            <a:pPr marL="0" marR="0" lvl="0" indent="0" algn="l" defTabSz="914126" rtl="0" eaLnBrk="1" fontAlgn="base" latinLnBrk="0" hangingPunct="1">
              <a:lnSpc>
                <a:spcPct val="100000"/>
              </a:lnSpc>
              <a:spcBef>
                <a:spcPct val="0"/>
              </a:spcBef>
              <a:spcAft>
                <a:spcPct val="0"/>
              </a:spcAft>
              <a:buClrTx/>
              <a:buSzTx/>
              <a:buFontTx/>
              <a:buNone/>
              <a:tabLst/>
              <a:defRPr/>
            </a:pPr>
            <a:fld id="{FB8A8675-40C0-40D2-8FCE-EA4A25F48F18}" type="slidenum">
              <a:rPr kumimoji="0" lang="en-GB" sz="8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126" rtl="0" eaLnBrk="1" fontAlgn="base" latinLnBrk="0" hangingPunct="1">
                <a:lnSpc>
                  <a:spcPct val="100000"/>
                </a:lnSpc>
                <a:spcBef>
                  <a:spcPct val="0"/>
                </a:spcBef>
                <a:spcAft>
                  <a:spcPct val="0"/>
                </a:spcAft>
                <a:buClrTx/>
                <a:buSzTx/>
                <a:buFontTx/>
                <a:buNone/>
                <a:tabLst/>
                <a:defRPr/>
              </a:pPr>
              <a:t>‹#›</a:t>
            </a:fld>
            <a:endParaRPr kumimoji="0" lang="en-GB" sz="800" b="0" i="0" u="none" strike="noStrike" kern="1200" cap="none" spc="0" normalizeH="0" baseline="0" noProof="0" dirty="0">
              <a:ln>
                <a:noFill/>
              </a:ln>
              <a:solidFill>
                <a:schemeClr val="tx2"/>
              </a:solidFill>
              <a:effectLst/>
              <a:uLnTx/>
              <a:uFillTx/>
              <a:latin typeface="+mn-lt"/>
              <a:ea typeface="+mn-ea"/>
              <a:cs typeface="+mn-cs"/>
            </a:endParaRPr>
          </a:p>
        </p:txBody>
      </p:sp>
      <p:cxnSp>
        <p:nvCxnSpPr>
          <p:cNvPr id="7" name="Straight Connector 6"/>
          <p:cNvCxnSpPr/>
          <p:nvPr userDrawn="1"/>
        </p:nvCxnSpPr>
        <p:spPr>
          <a:xfrm>
            <a:off x="652153" y="6504611"/>
            <a:ext cx="0" cy="137194"/>
          </a:xfrm>
          <a:prstGeom prst="line">
            <a:avLst/>
          </a:prstGeom>
          <a:ln w="635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675422" y="6504611"/>
            <a:ext cx="0" cy="137194"/>
          </a:xfrm>
          <a:prstGeom prst="line">
            <a:avLst/>
          </a:prstGeom>
          <a:ln w="635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779932" y="6506947"/>
            <a:ext cx="791882" cy="123082"/>
          </a:xfrm>
          <a:prstGeom prst="rect">
            <a:avLst/>
          </a:prstGeom>
          <a:noFill/>
        </p:spPr>
        <p:txBody>
          <a:bodyPr wrap="square" lIns="0" tIns="0" rIns="0" bIns="0" rtlCol="0">
            <a:spAutoFit/>
          </a:bodyPr>
          <a:lstStyle/>
          <a:p>
            <a:r>
              <a:rPr lang="en-US" sz="800" b="1" dirty="0" err="1">
                <a:solidFill>
                  <a:schemeClr val="tx2"/>
                </a:solidFill>
                <a:latin typeface="+mn-lt"/>
              </a:rPr>
              <a:t>Raiffeisen</a:t>
            </a:r>
            <a:r>
              <a:rPr lang="en-US" sz="800" b="1" dirty="0">
                <a:solidFill>
                  <a:schemeClr val="tx2"/>
                </a:solidFill>
                <a:latin typeface="+mn-lt"/>
              </a:rPr>
              <a:t> Bank</a:t>
            </a:r>
            <a:endParaRPr lang="en-GB" sz="800" b="1" dirty="0">
              <a:solidFill>
                <a:schemeClr val="tx2"/>
              </a:solidFill>
              <a:latin typeface="+mn-lt"/>
            </a:endParaRPr>
          </a:p>
        </p:txBody>
      </p:sp>
      <p:sp>
        <p:nvSpPr>
          <p:cNvPr id="10" name="Text Placeholder 9"/>
          <p:cNvSpPr>
            <a:spLocks noGrp="1"/>
          </p:cNvSpPr>
          <p:nvPr>
            <p:ph type="body" sz="quarter" idx="11" hasCustomPrompt="1"/>
          </p:nvPr>
        </p:nvSpPr>
        <p:spPr>
          <a:xfrm>
            <a:off x="430473" y="314793"/>
            <a:ext cx="1706118" cy="738493"/>
          </a:xfrm>
        </p:spPr>
        <p:txBody>
          <a:bodyPr wrap="square">
            <a:spAutoFit/>
          </a:bodyPr>
          <a:lstStyle>
            <a:lvl1pPr>
              <a:lnSpc>
                <a:spcPct val="100000"/>
              </a:lnSpc>
              <a:spcAft>
                <a:spcPts val="0"/>
              </a:spcAft>
              <a:defRPr sz="4799" b="0">
                <a:solidFill>
                  <a:schemeClr val="tx2"/>
                </a:solidFill>
                <a:latin typeface="Amalia Medium" pitchFamily="34" charset="0"/>
              </a:defRPr>
            </a:lvl1pPr>
          </a:lstStyle>
          <a:p>
            <a:pPr lvl="0"/>
            <a:r>
              <a:rPr lang="en-US" dirty="0"/>
              <a:t>00</a:t>
            </a:r>
          </a:p>
        </p:txBody>
      </p:sp>
      <p:sp>
        <p:nvSpPr>
          <p:cNvPr id="11" name="Freeform 10"/>
          <p:cNvSpPr/>
          <p:nvPr userDrawn="1"/>
        </p:nvSpPr>
        <p:spPr>
          <a:xfrm>
            <a:off x="6289794" y="883675"/>
            <a:ext cx="3554274" cy="5078422"/>
          </a:xfrm>
          <a:custGeom>
            <a:avLst/>
            <a:gdLst>
              <a:gd name="connsiteX0" fmla="*/ 0 w 3498574"/>
              <a:gd name="connsiteY0" fmla="*/ 533873 h 5009322"/>
              <a:gd name="connsiteX1" fmla="*/ 1965108 w 3498574"/>
              <a:gd name="connsiteY1" fmla="*/ 2498981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498574"/>
              <a:gd name="connsiteY0" fmla="*/ 533873 h 5009322"/>
              <a:gd name="connsiteX1" fmla="*/ 1953550 w 3498574"/>
              <a:gd name="connsiteY1" fmla="*/ 2482688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498574"/>
              <a:gd name="connsiteY0" fmla="*/ 533873 h 5009322"/>
              <a:gd name="connsiteX1" fmla="*/ 1941992 w 3498574"/>
              <a:gd name="connsiteY1" fmla="*/ 2497200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509263"/>
              <a:gd name="connsiteY0" fmla="*/ 538314 h 5009322"/>
              <a:gd name="connsiteX1" fmla="*/ 1952681 w 3509263"/>
              <a:gd name="connsiteY1" fmla="*/ 2497200 h 5009322"/>
              <a:gd name="connsiteX2" fmla="*/ 10689 w 3509263"/>
              <a:gd name="connsiteY2" fmla="*/ 4464089 h 5009322"/>
              <a:gd name="connsiteX3" fmla="*/ 430973 w 3509263"/>
              <a:gd name="connsiteY3" fmla="*/ 4907091 h 5009322"/>
              <a:gd name="connsiteX4" fmla="*/ 771743 w 3509263"/>
              <a:gd name="connsiteY4" fmla="*/ 5009322 h 5009322"/>
              <a:gd name="connsiteX5" fmla="*/ 1135231 w 3509263"/>
              <a:gd name="connsiteY5" fmla="*/ 4884373 h 5009322"/>
              <a:gd name="connsiteX6" fmla="*/ 3509263 w 3509263"/>
              <a:gd name="connsiteY6" fmla="*/ 2510340 h 5009322"/>
              <a:gd name="connsiteX7" fmla="*/ 1078436 w 3509263"/>
              <a:gd name="connsiteY7" fmla="*/ 90872 h 5009322"/>
              <a:gd name="connsiteX8" fmla="*/ 737666 w 3509263"/>
              <a:gd name="connsiteY8" fmla="*/ 0 h 5009322"/>
              <a:gd name="connsiteX9" fmla="*/ 465050 w 3509263"/>
              <a:gd name="connsiteY9" fmla="*/ 102231 h 5009322"/>
              <a:gd name="connsiteX10" fmla="*/ 0 w 3509263"/>
              <a:gd name="connsiteY10" fmla="*/ 538314 h 5009322"/>
              <a:gd name="connsiteX0" fmla="*/ 0 w 3509263"/>
              <a:gd name="connsiteY0" fmla="*/ 538314 h 5009322"/>
              <a:gd name="connsiteX1" fmla="*/ 1952681 w 3509263"/>
              <a:gd name="connsiteY1" fmla="*/ 2497200 h 5009322"/>
              <a:gd name="connsiteX2" fmla="*/ 10689 w 3509263"/>
              <a:gd name="connsiteY2" fmla="*/ 4464089 h 5009322"/>
              <a:gd name="connsiteX3" fmla="*/ 430973 w 3509263"/>
              <a:gd name="connsiteY3" fmla="*/ 4907091 h 5009322"/>
              <a:gd name="connsiteX4" fmla="*/ 771743 w 3509263"/>
              <a:gd name="connsiteY4" fmla="*/ 5009322 h 5009322"/>
              <a:gd name="connsiteX5" fmla="*/ 1135231 w 3509263"/>
              <a:gd name="connsiteY5" fmla="*/ 4884373 h 5009322"/>
              <a:gd name="connsiteX6" fmla="*/ 3509263 w 3509263"/>
              <a:gd name="connsiteY6" fmla="*/ 2510340 h 5009322"/>
              <a:gd name="connsiteX7" fmla="*/ 1078436 w 3509263"/>
              <a:gd name="connsiteY7" fmla="*/ 90872 h 5009322"/>
              <a:gd name="connsiteX8" fmla="*/ 737666 w 3509263"/>
              <a:gd name="connsiteY8" fmla="*/ 0 h 5009322"/>
              <a:gd name="connsiteX9" fmla="*/ 397553 w 3509263"/>
              <a:gd name="connsiteY9" fmla="*/ 157556 h 5009322"/>
              <a:gd name="connsiteX10" fmla="*/ 0 w 3509263"/>
              <a:gd name="connsiteY10" fmla="*/ 538314 h 5009322"/>
              <a:gd name="connsiteX0" fmla="*/ 0 w 3509263"/>
              <a:gd name="connsiteY0" fmla="*/ 865832 h 5336840"/>
              <a:gd name="connsiteX1" fmla="*/ 1952681 w 3509263"/>
              <a:gd name="connsiteY1" fmla="*/ 2824718 h 5336840"/>
              <a:gd name="connsiteX2" fmla="*/ 10689 w 3509263"/>
              <a:gd name="connsiteY2" fmla="*/ 4791607 h 5336840"/>
              <a:gd name="connsiteX3" fmla="*/ 430973 w 3509263"/>
              <a:gd name="connsiteY3" fmla="*/ 5234609 h 5336840"/>
              <a:gd name="connsiteX4" fmla="*/ 771743 w 3509263"/>
              <a:gd name="connsiteY4" fmla="*/ 5336840 h 5336840"/>
              <a:gd name="connsiteX5" fmla="*/ 1135231 w 3509263"/>
              <a:gd name="connsiteY5" fmla="*/ 5211891 h 5336840"/>
              <a:gd name="connsiteX6" fmla="*/ 3509263 w 3509263"/>
              <a:gd name="connsiteY6" fmla="*/ 2837858 h 5336840"/>
              <a:gd name="connsiteX7" fmla="*/ 1078436 w 3509263"/>
              <a:gd name="connsiteY7" fmla="*/ 418390 h 5336840"/>
              <a:gd name="connsiteX8" fmla="*/ 737666 w 3509263"/>
              <a:gd name="connsiteY8" fmla="*/ 327518 h 5336840"/>
              <a:gd name="connsiteX9" fmla="*/ 397553 w 3509263"/>
              <a:gd name="connsiteY9" fmla="*/ 485074 h 5336840"/>
              <a:gd name="connsiteX10" fmla="*/ 0 w 3509263"/>
              <a:gd name="connsiteY10" fmla="*/ 865832 h 5336840"/>
              <a:gd name="connsiteX0" fmla="*/ 0 w 3509263"/>
              <a:gd name="connsiteY0" fmla="*/ 549428 h 5020436"/>
              <a:gd name="connsiteX1" fmla="*/ 1952681 w 3509263"/>
              <a:gd name="connsiteY1" fmla="*/ 2508314 h 5020436"/>
              <a:gd name="connsiteX2" fmla="*/ 10689 w 3509263"/>
              <a:gd name="connsiteY2" fmla="*/ 4475203 h 5020436"/>
              <a:gd name="connsiteX3" fmla="*/ 430973 w 3509263"/>
              <a:gd name="connsiteY3" fmla="*/ 4918205 h 5020436"/>
              <a:gd name="connsiteX4" fmla="*/ 771743 w 3509263"/>
              <a:gd name="connsiteY4" fmla="*/ 5020436 h 5020436"/>
              <a:gd name="connsiteX5" fmla="*/ 1135231 w 3509263"/>
              <a:gd name="connsiteY5" fmla="*/ 4895487 h 5020436"/>
              <a:gd name="connsiteX6" fmla="*/ 3509263 w 3509263"/>
              <a:gd name="connsiteY6" fmla="*/ 2521454 h 5020436"/>
              <a:gd name="connsiteX7" fmla="*/ 1078436 w 3509263"/>
              <a:gd name="connsiteY7" fmla="*/ 101986 h 5020436"/>
              <a:gd name="connsiteX8" fmla="*/ 737666 w 3509263"/>
              <a:gd name="connsiteY8" fmla="*/ 11114 h 5020436"/>
              <a:gd name="connsiteX9" fmla="*/ 397553 w 3509263"/>
              <a:gd name="connsiteY9" fmla="*/ 168670 h 5020436"/>
              <a:gd name="connsiteX10" fmla="*/ 0 w 3509263"/>
              <a:gd name="connsiteY10" fmla="*/ 549428 h 5020436"/>
              <a:gd name="connsiteX0" fmla="*/ 0 w 3509263"/>
              <a:gd name="connsiteY0" fmla="*/ 549428 h 5020436"/>
              <a:gd name="connsiteX1" fmla="*/ 1952681 w 3509263"/>
              <a:gd name="connsiteY1" fmla="*/ 2508314 h 5020436"/>
              <a:gd name="connsiteX2" fmla="*/ 10689 w 3509263"/>
              <a:gd name="connsiteY2" fmla="*/ 4475203 h 5020436"/>
              <a:gd name="connsiteX3" fmla="*/ 430973 w 3509263"/>
              <a:gd name="connsiteY3" fmla="*/ 4918205 h 5020436"/>
              <a:gd name="connsiteX4" fmla="*/ 771743 w 3509263"/>
              <a:gd name="connsiteY4" fmla="*/ 5020436 h 5020436"/>
              <a:gd name="connsiteX5" fmla="*/ 1135231 w 3509263"/>
              <a:gd name="connsiteY5" fmla="*/ 4895487 h 5020436"/>
              <a:gd name="connsiteX6" fmla="*/ 3509263 w 3509263"/>
              <a:gd name="connsiteY6" fmla="*/ 2521454 h 5020436"/>
              <a:gd name="connsiteX7" fmla="*/ 1078436 w 3509263"/>
              <a:gd name="connsiteY7" fmla="*/ 101986 h 5020436"/>
              <a:gd name="connsiteX8" fmla="*/ 737666 w 3509263"/>
              <a:gd name="connsiteY8" fmla="*/ 11114 h 5020436"/>
              <a:gd name="connsiteX9" fmla="*/ 397553 w 3509263"/>
              <a:gd name="connsiteY9" fmla="*/ 168670 h 5020436"/>
              <a:gd name="connsiteX10" fmla="*/ 0 w 3509263"/>
              <a:gd name="connsiteY10" fmla="*/ 549428 h 5020436"/>
              <a:gd name="connsiteX0" fmla="*/ 0 w 3509263"/>
              <a:gd name="connsiteY0" fmla="*/ 542840 h 5013848"/>
              <a:gd name="connsiteX1" fmla="*/ 1952681 w 3509263"/>
              <a:gd name="connsiteY1" fmla="*/ 2501726 h 5013848"/>
              <a:gd name="connsiteX2" fmla="*/ 10689 w 3509263"/>
              <a:gd name="connsiteY2" fmla="*/ 4468615 h 5013848"/>
              <a:gd name="connsiteX3" fmla="*/ 430973 w 3509263"/>
              <a:gd name="connsiteY3" fmla="*/ 4911617 h 5013848"/>
              <a:gd name="connsiteX4" fmla="*/ 771743 w 3509263"/>
              <a:gd name="connsiteY4" fmla="*/ 5013848 h 5013848"/>
              <a:gd name="connsiteX5" fmla="*/ 1135231 w 3509263"/>
              <a:gd name="connsiteY5" fmla="*/ 4888899 h 5013848"/>
              <a:gd name="connsiteX6" fmla="*/ 3509263 w 3509263"/>
              <a:gd name="connsiteY6" fmla="*/ 2514866 h 5013848"/>
              <a:gd name="connsiteX7" fmla="*/ 1117296 w 3509263"/>
              <a:gd name="connsiteY7" fmla="*/ 134923 h 5013848"/>
              <a:gd name="connsiteX8" fmla="*/ 737666 w 3509263"/>
              <a:gd name="connsiteY8" fmla="*/ 4526 h 5013848"/>
              <a:gd name="connsiteX9" fmla="*/ 397553 w 3509263"/>
              <a:gd name="connsiteY9" fmla="*/ 162082 h 5013848"/>
              <a:gd name="connsiteX10" fmla="*/ 0 w 3509263"/>
              <a:gd name="connsiteY10" fmla="*/ 542840 h 5013848"/>
              <a:gd name="connsiteX0" fmla="*/ 0 w 3509263"/>
              <a:gd name="connsiteY0" fmla="*/ 526104 h 4997112"/>
              <a:gd name="connsiteX1" fmla="*/ 1952681 w 3509263"/>
              <a:gd name="connsiteY1" fmla="*/ 2484990 h 4997112"/>
              <a:gd name="connsiteX2" fmla="*/ 10689 w 3509263"/>
              <a:gd name="connsiteY2" fmla="*/ 4451879 h 4997112"/>
              <a:gd name="connsiteX3" fmla="*/ 430973 w 3509263"/>
              <a:gd name="connsiteY3" fmla="*/ 4894881 h 4997112"/>
              <a:gd name="connsiteX4" fmla="*/ 771743 w 3509263"/>
              <a:gd name="connsiteY4" fmla="*/ 4997112 h 4997112"/>
              <a:gd name="connsiteX5" fmla="*/ 1135231 w 3509263"/>
              <a:gd name="connsiteY5" fmla="*/ 4872163 h 4997112"/>
              <a:gd name="connsiteX6" fmla="*/ 3509263 w 3509263"/>
              <a:gd name="connsiteY6" fmla="*/ 2498130 h 4997112"/>
              <a:gd name="connsiteX7" fmla="*/ 1117296 w 3509263"/>
              <a:gd name="connsiteY7" fmla="*/ 118187 h 4997112"/>
              <a:gd name="connsiteX8" fmla="*/ 753426 w 3509263"/>
              <a:gd name="connsiteY8" fmla="*/ 4526 h 4997112"/>
              <a:gd name="connsiteX9" fmla="*/ 397553 w 3509263"/>
              <a:gd name="connsiteY9" fmla="*/ 145346 h 4997112"/>
              <a:gd name="connsiteX10" fmla="*/ 0 w 3509263"/>
              <a:gd name="connsiteY10" fmla="*/ 526104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64742 w 3500203"/>
              <a:gd name="connsiteY1" fmla="*/ 25023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5110 w 3505313"/>
              <a:gd name="connsiteY0" fmla="*/ 531610 h 4997112"/>
              <a:gd name="connsiteX1" fmla="*/ 1969852 w 3505313"/>
              <a:gd name="connsiteY1" fmla="*/ 2502390 h 4997112"/>
              <a:gd name="connsiteX2" fmla="*/ 0 w 3505313"/>
              <a:gd name="connsiteY2" fmla="*/ 4481321 h 4997112"/>
              <a:gd name="connsiteX3" fmla="*/ 427023 w 3505313"/>
              <a:gd name="connsiteY3" fmla="*/ 4894881 h 4997112"/>
              <a:gd name="connsiteX4" fmla="*/ 767793 w 3505313"/>
              <a:gd name="connsiteY4" fmla="*/ 4997112 h 4997112"/>
              <a:gd name="connsiteX5" fmla="*/ 1131281 w 3505313"/>
              <a:gd name="connsiteY5" fmla="*/ 4872163 h 4997112"/>
              <a:gd name="connsiteX6" fmla="*/ 3505313 w 3505313"/>
              <a:gd name="connsiteY6" fmla="*/ 2498130 h 4997112"/>
              <a:gd name="connsiteX7" fmla="*/ 1113346 w 3505313"/>
              <a:gd name="connsiteY7" fmla="*/ 118187 h 4997112"/>
              <a:gd name="connsiteX8" fmla="*/ 749476 w 3505313"/>
              <a:gd name="connsiteY8" fmla="*/ 4526 h 4997112"/>
              <a:gd name="connsiteX9" fmla="*/ 393603 w 3505313"/>
              <a:gd name="connsiteY9" fmla="*/ 145346 h 4997112"/>
              <a:gd name="connsiteX10" fmla="*/ 5110 w 3505313"/>
              <a:gd name="connsiteY10" fmla="*/ 531610 h 4997112"/>
              <a:gd name="connsiteX0" fmla="*/ 5110 w 3505313"/>
              <a:gd name="connsiteY0" fmla="*/ 531610 h 5288660"/>
              <a:gd name="connsiteX1" fmla="*/ 1969852 w 3505313"/>
              <a:gd name="connsiteY1" fmla="*/ 2502390 h 5288660"/>
              <a:gd name="connsiteX2" fmla="*/ 0 w 3505313"/>
              <a:gd name="connsiteY2" fmla="*/ 4481321 h 5288660"/>
              <a:gd name="connsiteX3" fmla="*/ 427023 w 3505313"/>
              <a:gd name="connsiteY3" fmla="*/ 4894881 h 5288660"/>
              <a:gd name="connsiteX4" fmla="*/ 767793 w 3505313"/>
              <a:gd name="connsiteY4" fmla="*/ 4997112 h 5288660"/>
              <a:gd name="connsiteX5" fmla="*/ 1131281 w 3505313"/>
              <a:gd name="connsiteY5" fmla="*/ 4872163 h 5288660"/>
              <a:gd name="connsiteX6" fmla="*/ 3505313 w 3505313"/>
              <a:gd name="connsiteY6" fmla="*/ 2498130 h 5288660"/>
              <a:gd name="connsiteX7" fmla="*/ 1113346 w 3505313"/>
              <a:gd name="connsiteY7" fmla="*/ 118187 h 5288660"/>
              <a:gd name="connsiteX8" fmla="*/ 749476 w 3505313"/>
              <a:gd name="connsiteY8" fmla="*/ 4526 h 5288660"/>
              <a:gd name="connsiteX9" fmla="*/ 393603 w 3505313"/>
              <a:gd name="connsiteY9" fmla="*/ 145346 h 5288660"/>
              <a:gd name="connsiteX10" fmla="*/ 5110 w 3505313"/>
              <a:gd name="connsiteY10" fmla="*/ 531610 h 5288660"/>
              <a:gd name="connsiteX0" fmla="*/ 5110 w 3505313"/>
              <a:gd name="connsiteY0" fmla="*/ 531610 h 5000898"/>
              <a:gd name="connsiteX1" fmla="*/ 1969852 w 3505313"/>
              <a:gd name="connsiteY1" fmla="*/ 2502390 h 5000898"/>
              <a:gd name="connsiteX2" fmla="*/ 0 w 3505313"/>
              <a:gd name="connsiteY2" fmla="*/ 4481321 h 5000898"/>
              <a:gd name="connsiteX3" fmla="*/ 427023 w 3505313"/>
              <a:gd name="connsiteY3" fmla="*/ 4894881 h 5000898"/>
              <a:gd name="connsiteX4" fmla="*/ 767793 w 3505313"/>
              <a:gd name="connsiteY4" fmla="*/ 4997112 h 5000898"/>
              <a:gd name="connsiteX5" fmla="*/ 1131281 w 3505313"/>
              <a:gd name="connsiteY5" fmla="*/ 4872163 h 5000898"/>
              <a:gd name="connsiteX6" fmla="*/ 3505313 w 3505313"/>
              <a:gd name="connsiteY6" fmla="*/ 2498130 h 5000898"/>
              <a:gd name="connsiteX7" fmla="*/ 1113346 w 3505313"/>
              <a:gd name="connsiteY7" fmla="*/ 118187 h 5000898"/>
              <a:gd name="connsiteX8" fmla="*/ 749476 w 3505313"/>
              <a:gd name="connsiteY8" fmla="*/ 4526 h 5000898"/>
              <a:gd name="connsiteX9" fmla="*/ 393603 w 3505313"/>
              <a:gd name="connsiteY9" fmla="*/ 145346 h 5000898"/>
              <a:gd name="connsiteX10" fmla="*/ 5110 w 3505313"/>
              <a:gd name="connsiteY10" fmla="*/ 531610 h 5000898"/>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29652 h 5005303"/>
              <a:gd name="connsiteX1" fmla="*/ 1969852 w 3505313"/>
              <a:gd name="connsiteY1" fmla="*/ 2500432 h 5005303"/>
              <a:gd name="connsiteX2" fmla="*/ 0 w 3505313"/>
              <a:gd name="connsiteY2" fmla="*/ 4479363 h 5005303"/>
              <a:gd name="connsiteX3" fmla="*/ 427023 w 3505313"/>
              <a:gd name="connsiteY3" fmla="*/ 4892923 h 5005303"/>
              <a:gd name="connsiteX4" fmla="*/ 787503 w 3505313"/>
              <a:gd name="connsiteY4" fmla="*/ 5001517 h 5005303"/>
              <a:gd name="connsiteX5" fmla="*/ 1131281 w 3505313"/>
              <a:gd name="connsiteY5" fmla="*/ 4870205 h 5005303"/>
              <a:gd name="connsiteX6" fmla="*/ 3505313 w 3505313"/>
              <a:gd name="connsiteY6" fmla="*/ 2496172 h 5005303"/>
              <a:gd name="connsiteX7" fmla="*/ 1160106 w 3505313"/>
              <a:gd name="connsiteY7" fmla="*/ 158794 h 5005303"/>
              <a:gd name="connsiteX8" fmla="*/ 749476 w 3505313"/>
              <a:gd name="connsiteY8" fmla="*/ 2568 h 5005303"/>
              <a:gd name="connsiteX9" fmla="*/ 393603 w 3505313"/>
              <a:gd name="connsiteY9" fmla="*/ 143388 h 5005303"/>
              <a:gd name="connsiteX10" fmla="*/ 5110 w 3505313"/>
              <a:gd name="connsiteY10" fmla="*/ 529652 h 5005303"/>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 name="connsiteX0" fmla="*/ 5110 w 3505313"/>
              <a:gd name="connsiteY0" fmla="*/ 532416 h 5008067"/>
              <a:gd name="connsiteX1" fmla="*/ 1969852 w 3505313"/>
              <a:gd name="connsiteY1" fmla="*/ 2503196 h 5008067"/>
              <a:gd name="connsiteX2" fmla="*/ 0 w 3505313"/>
              <a:gd name="connsiteY2" fmla="*/ 4482127 h 5008067"/>
              <a:gd name="connsiteX3" fmla="*/ 427023 w 3505313"/>
              <a:gd name="connsiteY3" fmla="*/ 4895687 h 5008067"/>
              <a:gd name="connsiteX4" fmla="*/ 787503 w 3505313"/>
              <a:gd name="connsiteY4" fmla="*/ 5004281 h 5008067"/>
              <a:gd name="connsiteX5" fmla="*/ 1131281 w 3505313"/>
              <a:gd name="connsiteY5" fmla="*/ 4872969 h 5008067"/>
              <a:gd name="connsiteX6" fmla="*/ 3505313 w 3505313"/>
              <a:gd name="connsiteY6" fmla="*/ 2498936 h 5008067"/>
              <a:gd name="connsiteX7" fmla="*/ 1160106 w 3505313"/>
              <a:gd name="connsiteY7" fmla="*/ 161558 h 5008067"/>
              <a:gd name="connsiteX8" fmla="*/ 796836 w 3505313"/>
              <a:gd name="connsiteY8" fmla="*/ 2318 h 5008067"/>
              <a:gd name="connsiteX9" fmla="*/ 393603 w 3505313"/>
              <a:gd name="connsiteY9" fmla="*/ 146152 h 5008067"/>
              <a:gd name="connsiteX10" fmla="*/ 5110 w 3505313"/>
              <a:gd name="connsiteY10" fmla="*/ 532416 h 5008067"/>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05313" h="5008317">
                <a:moveTo>
                  <a:pt x="5110" y="532666"/>
                </a:moveTo>
                <a:lnTo>
                  <a:pt x="1969852" y="2503446"/>
                </a:lnTo>
                <a:lnTo>
                  <a:pt x="0" y="4482377"/>
                </a:lnTo>
                <a:lnTo>
                  <a:pt x="427023" y="4895937"/>
                </a:lnTo>
                <a:cubicBezTo>
                  <a:pt x="510281" y="4969426"/>
                  <a:pt x="670127" y="5008317"/>
                  <a:pt x="787503" y="5004531"/>
                </a:cubicBezTo>
                <a:cubicBezTo>
                  <a:pt x="904879" y="5000745"/>
                  <a:pt x="1004011" y="4978861"/>
                  <a:pt x="1131281" y="4873219"/>
                </a:cubicBezTo>
                <a:lnTo>
                  <a:pt x="3505313" y="2499186"/>
                </a:lnTo>
                <a:lnTo>
                  <a:pt x="1160106" y="161808"/>
                </a:lnTo>
                <a:cubicBezTo>
                  <a:pt x="1068649" y="89635"/>
                  <a:pt x="968345" y="5136"/>
                  <a:pt x="796836" y="2568"/>
                </a:cubicBezTo>
                <a:cubicBezTo>
                  <a:pt x="625327" y="0"/>
                  <a:pt x="475789" y="68559"/>
                  <a:pt x="393603" y="146402"/>
                </a:cubicBezTo>
                <a:lnTo>
                  <a:pt x="5110" y="532666"/>
                </a:lnTo>
                <a:close/>
              </a:path>
            </a:pathLst>
          </a:custGeom>
          <a:solidFill>
            <a:srgbClr val="FFD40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GB" sz="1799" kern="1200">
              <a:solidFill>
                <a:schemeClr val="lt1"/>
              </a:solidFill>
              <a:latin typeface="+mn-lt"/>
              <a:ea typeface="+mn-ea"/>
              <a:cs typeface="+mn-cs"/>
            </a:endParaRPr>
          </a:p>
        </p:txBody>
      </p:sp>
      <p:sp>
        <p:nvSpPr>
          <p:cNvPr id="12" name="Freeform 11"/>
          <p:cNvSpPr/>
          <p:nvPr userDrawn="1"/>
        </p:nvSpPr>
        <p:spPr>
          <a:xfrm>
            <a:off x="10667754" y="433483"/>
            <a:ext cx="1092167" cy="1560507"/>
          </a:xfrm>
          <a:custGeom>
            <a:avLst/>
            <a:gdLst>
              <a:gd name="connsiteX0" fmla="*/ 0 w 3498574"/>
              <a:gd name="connsiteY0" fmla="*/ 533873 h 5009322"/>
              <a:gd name="connsiteX1" fmla="*/ 1965108 w 3498574"/>
              <a:gd name="connsiteY1" fmla="*/ 2498981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498574"/>
              <a:gd name="connsiteY0" fmla="*/ 533873 h 5009322"/>
              <a:gd name="connsiteX1" fmla="*/ 1953550 w 3498574"/>
              <a:gd name="connsiteY1" fmla="*/ 2482688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498574"/>
              <a:gd name="connsiteY0" fmla="*/ 533873 h 5009322"/>
              <a:gd name="connsiteX1" fmla="*/ 1941992 w 3498574"/>
              <a:gd name="connsiteY1" fmla="*/ 2497200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509263"/>
              <a:gd name="connsiteY0" fmla="*/ 538314 h 5009322"/>
              <a:gd name="connsiteX1" fmla="*/ 1952681 w 3509263"/>
              <a:gd name="connsiteY1" fmla="*/ 2497200 h 5009322"/>
              <a:gd name="connsiteX2" fmla="*/ 10689 w 3509263"/>
              <a:gd name="connsiteY2" fmla="*/ 4464089 h 5009322"/>
              <a:gd name="connsiteX3" fmla="*/ 430973 w 3509263"/>
              <a:gd name="connsiteY3" fmla="*/ 4907091 h 5009322"/>
              <a:gd name="connsiteX4" fmla="*/ 771743 w 3509263"/>
              <a:gd name="connsiteY4" fmla="*/ 5009322 h 5009322"/>
              <a:gd name="connsiteX5" fmla="*/ 1135231 w 3509263"/>
              <a:gd name="connsiteY5" fmla="*/ 4884373 h 5009322"/>
              <a:gd name="connsiteX6" fmla="*/ 3509263 w 3509263"/>
              <a:gd name="connsiteY6" fmla="*/ 2510340 h 5009322"/>
              <a:gd name="connsiteX7" fmla="*/ 1078436 w 3509263"/>
              <a:gd name="connsiteY7" fmla="*/ 90872 h 5009322"/>
              <a:gd name="connsiteX8" fmla="*/ 737666 w 3509263"/>
              <a:gd name="connsiteY8" fmla="*/ 0 h 5009322"/>
              <a:gd name="connsiteX9" fmla="*/ 465050 w 3509263"/>
              <a:gd name="connsiteY9" fmla="*/ 102231 h 5009322"/>
              <a:gd name="connsiteX10" fmla="*/ 0 w 3509263"/>
              <a:gd name="connsiteY10" fmla="*/ 538314 h 5009322"/>
              <a:gd name="connsiteX0" fmla="*/ 0 w 3509263"/>
              <a:gd name="connsiteY0" fmla="*/ 538314 h 5009322"/>
              <a:gd name="connsiteX1" fmla="*/ 1952681 w 3509263"/>
              <a:gd name="connsiteY1" fmla="*/ 2497200 h 5009322"/>
              <a:gd name="connsiteX2" fmla="*/ 10689 w 3509263"/>
              <a:gd name="connsiteY2" fmla="*/ 4464089 h 5009322"/>
              <a:gd name="connsiteX3" fmla="*/ 430973 w 3509263"/>
              <a:gd name="connsiteY3" fmla="*/ 4907091 h 5009322"/>
              <a:gd name="connsiteX4" fmla="*/ 771743 w 3509263"/>
              <a:gd name="connsiteY4" fmla="*/ 5009322 h 5009322"/>
              <a:gd name="connsiteX5" fmla="*/ 1135231 w 3509263"/>
              <a:gd name="connsiteY5" fmla="*/ 4884373 h 5009322"/>
              <a:gd name="connsiteX6" fmla="*/ 3509263 w 3509263"/>
              <a:gd name="connsiteY6" fmla="*/ 2510340 h 5009322"/>
              <a:gd name="connsiteX7" fmla="*/ 1078436 w 3509263"/>
              <a:gd name="connsiteY7" fmla="*/ 90872 h 5009322"/>
              <a:gd name="connsiteX8" fmla="*/ 737666 w 3509263"/>
              <a:gd name="connsiteY8" fmla="*/ 0 h 5009322"/>
              <a:gd name="connsiteX9" fmla="*/ 397553 w 3509263"/>
              <a:gd name="connsiteY9" fmla="*/ 157556 h 5009322"/>
              <a:gd name="connsiteX10" fmla="*/ 0 w 3509263"/>
              <a:gd name="connsiteY10" fmla="*/ 538314 h 5009322"/>
              <a:gd name="connsiteX0" fmla="*/ 0 w 3509263"/>
              <a:gd name="connsiteY0" fmla="*/ 865832 h 5336840"/>
              <a:gd name="connsiteX1" fmla="*/ 1952681 w 3509263"/>
              <a:gd name="connsiteY1" fmla="*/ 2824718 h 5336840"/>
              <a:gd name="connsiteX2" fmla="*/ 10689 w 3509263"/>
              <a:gd name="connsiteY2" fmla="*/ 4791607 h 5336840"/>
              <a:gd name="connsiteX3" fmla="*/ 430973 w 3509263"/>
              <a:gd name="connsiteY3" fmla="*/ 5234609 h 5336840"/>
              <a:gd name="connsiteX4" fmla="*/ 771743 w 3509263"/>
              <a:gd name="connsiteY4" fmla="*/ 5336840 h 5336840"/>
              <a:gd name="connsiteX5" fmla="*/ 1135231 w 3509263"/>
              <a:gd name="connsiteY5" fmla="*/ 5211891 h 5336840"/>
              <a:gd name="connsiteX6" fmla="*/ 3509263 w 3509263"/>
              <a:gd name="connsiteY6" fmla="*/ 2837858 h 5336840"/>
              <a:gd name="connsiteX7" fmla="*/ 1078436 w 3509263"/>
              <a:gd name="connsiteY7" fmla="*/ 418390 h 5336840"/>
              <a:gd name="connsiteX8" fmla="*/ 737666 w 3509263"/>
              <a:gd name="connsiteY8" fmla="*/ 327518 h 5336840"/>
              <a:gd name="connsiteX9" fmla="*/ 397553 w 3509263"/>
              <a:gd name="connsiteY9" fmla="*/ 485074 h 5336840"/>
              <a:gd name="connsiteX10" fmla="*/ 0 w 3509263"/>
              <a:gd name="connsiteY10" fmla="*/ 865832 h 5336840"/>
              <a:gd name="connsiteX0" fmla="*/ 0 w 3509263"/>
              <a:gd name="connsiteY0" fmla="*/ 549428 h 5020436"/>
              <a:gd name="connsiteX1" fmla="*/ 1952681 w 3509263"/>
              <a:gd name="connsiteY1" fmla="*/ 2508314 h 5020436"/>
              <a:gd name="connsiteX2" fmla="*/ 10689 w 3509263"/>
              <a:gd name="connsiteY2" fmla="*/ 4475203 h 5020436"/>
              <a:gd name="connsiteX3" fmla="*/ 430973 w 3509263"/>
              <a:gd name="connsiteY3" fmla="*/ 4918205 h 5020436"/>
              <a:gd name="connsiteX4" fmla="*/ 771743 w 3509263"/>
              <a:gd name="connsiteY4" fmla="*/ 5020436 h 5020436"/>
              <a:gd name="connsiteX5" fmla="*/ 1135231 w 3509263"/>
              <a:gd name="connsiteY5" fmla="*/ 4895487 h 5020436"/>
              <a:gd name="connsiteX6" fmla="*/ 3509263 w 3509263"/>
              <a:gd name="connsiteY6" fmla="*/ 2521454 h 5020436"/>
              <a:gd name="connsiteX7" fmla="*/ 1078436 w 3509263"/>
              <a:gd name="connsiteY7" fmla="*/ 101986 h 5020436"/>
              <a:gd name="connsiteX8" fmla="*/ 737666 w 3509263"/>
              <a:gd name="connsiteY8" fmla="*/ 11114 h 5020436"/>
              <a:gd name="connsiteX9" fmla="*/ 397553 w 3509263"/>
              <a:gd name="connsiteY9" fmla="*/ 168670 h 5020436"/>
              <a:gd name="connsiteX10" fmla="*/ 0 w 3509263"/>
              <a:gd name="connsiteY10" fmla="*/ 549428 h 5020436"/>
              <a:gd name="connsiteX0" fmla="*/ 0 w 3509263"/>
              <a:gd name="connsiteY0" fmla="*/ 549428 h 5020436"/>
              <a:gd name="connsiteX1" fmla="*/ 1952681 w 3509263"/>
              <a:gd name="connsiteY1" fmla="*/ 2508314 h 5020436"/>
              <a:gd name="connsiteX2" fmla="*/ 10689 w 3509263"/>
              <a:gd name="connsiteY2" fmla="*/ 4475203 h 5020436"/>
              <a:gd name="connsiteX3" fmla="*/ 430973 w 3509263"/>
              <a:gd name="connsiteY3" fmla="*/ 4918205 h 5020436"/>
              <a:gd name="connsiteX4" fmla="*/ 771743 w 3509263"/>
              <a:gd name="connsiteY4" fmla="*/ 5020436 h 5020436"/>
              <a:gd name="connsiteX5" fmla="*/ 1135231 w 3509263"/>
              <a:gd name="connsiteY5" fmla="*/ 4895487 h 5020436"/>
              <a:gd name="connsiteX6" fmla="*/ 3509263 w 3509263"/>
              <a:gd name="connsiteY6" fmla="*/ 2521454 h 5020436"/>
              <a:gd name="connsiteX7" fmla="*/ 1078436 w 3509263"/>
              <a:gd name="connsiteY7" fmla="*/ 101986 h 5020436"/>
              <a:gd name="connsiteX8" fmla="*/ 737666 w 3509263"/>
              <a:gd name="connsiteY8" fmla="*/ 11114 h 5020436"/>
              <a:gd name="connsiteX9" fmla="*/ 397553 w 3509263"/>
              <a:gd name="connsiteY9" fmla="*/ 168670 h 5020436"/>
              <a:gd name="connsiteX10" fmla="*/ 0 w 3509263"/>
              <a:gd name="connsiteY10" fmla="*/ 549428 h 5020436"/>
              <a:gd name="connsiteX0" fmla="*/ 0 w 3509263"/>
              <a:gd name="connsiteY0" fmla="*/ 542840 h 5013848"/>
              <a:gd name="connsiteX1" fmla="*/ 1952681 w 3509263"/>
              <a:gd name="connsiteY1" fmla="*/ 2501726 h 5013848"/>
              <a:gd name="connsiteX2" fmla="*/ 10689 w 3509263"/>
              <a:gd name="connsiteY2" fmla="*/ 4468615 h 5013848"/>
              <a:gd name="connsiteX3" fmla="*/ 430973 w 3509263"/>
              <a:gd name="connsiteY3" fmla="*/ 4911617 h 5013848"/>
              <a:gd name="connsiteX4" fmla="*/ 771743 w 3509263"/>
              <a:gd name="connsiteY4" fmla="*/ 5013848 h 5013848"/>
              <a:gd name="connsiteX5" fmla="*/ 1135231 w 3509263"/>
              <a:gd name="connsiteY5" fmla="*/ 4888899 h 5013848"/>
              <a:gd name="connsiteX6" fmla="*/ 3509263 w 3509263"/>
              <a:gd name="connsiteY6" fmla="*/ 2514866 h 5013848"/>
              <a:gd name="connsiteX7" fmla="*/ 1117296 w 3509263"/>
              <a:gd name="connsiteY7" fmla="*/ 134923 h 5013848"/>
              <a:gd name="connsiteX8" fmla="*/ 737666 w 3509263"/>
              <a:gd name="connsiteY8" fmla="*/ 4526 h 5013848"/>
              <a:gd name="connsiteX9" fmla="*/ 397553 w 3509263"/>
              <a:gd name="connsiteY9" fmla="*/ 162082 h 5013848"/>
              <a:gd name="connsiteX10" fmla="*/ 0 w 3509263"/>
              <a:gd name="connsiteY10" fmla="*/ 542840 h 5013848"/>
              <a:gd name="connsiteX0" fmla="*/ 0 w 3509263"/>
              <a:gd name="connsiteY0" fmla="*/ 526104 h 4997112"/>
              <a:gd name="connsiteX1" fmla="*/ 1952681 w 3509263"/>
              <a:gd name="connsiteY1" fmla="*/ 2484990 h 4997112"/>
              <a:gd name="connsiteX2" fmla="*/ 10689 w 3509263"/>
              <a:gd name="connsiteY2" fmla="*/ 4451879 h 4997112"/>
              <a:gd name="connsiteX3" fmla="*/ 430973 w 3509263"/>
              <a:gd name="connsiteY3" fmla="*/ 4894881 h 4997112"/>
              <a:gd name="connsiteX4" fmla="*/ 771743 w 3509263"/>
              <a:gd name="connsiteY4" fmla="*/ 4997112 h 4997112"/>
              <a:gd name="connsiteX5" fmla="*/ 1135231 w 3509263"/>
              <a:gd name="connsiteY5" fmla="*/ 4872163 h 4997112"/>
              <a:gd name="connsiteX6" fmla="*/ 3509263 w 3509263"/>
              <a:gd name="connsiteY6" fmla="*/ 2498130 h 4997112"/>
              <a:gd name="connsiteX7" fmla="*/ 1117296 w 3509263"/>
              <a:gd name="connsiteY7" fmla="*/ 118187 h 4997112"/>
              <a:gd name="connsiteX8" fmla="*/ 753426 w 3509263"/>
              <a:gd name="connsiteY8" fmla="*/ 4526 h 4997112"/>
              <a:gd name="connsiteX9" fmla="*/ 397553 w 3509263"/>
              <a:gd name="connsiteY9" fmla="*/ 145346 h 4997112"/>
              <a:gd name="connsiteX10" fmla="*/ 0 w 3509263"/>
              <a:gd name="connsiteY10" fmla="*/ 526104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64742 w 3500203"/>
              <a:gd name="connsiteY1" fmla="*/ 25023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5110 w 3505313"/>
              <a:gd name="connsiteY0" fmla="*/ 531610 h 4997112"/>
              <a:gd name="connsiteX1" fmla="*/ 1969852 w 3505313"/>
              <a:gd name="connsiteY1" fmla="*/ 2502390 h 4997112"/>
              <a:gd name="connsiteX2" fmla="*/ 0 w 3505313"/>
              <a:gd name="connsiteY2" fmla="*/ 4481321 h 4997112"/>
              <a:gd name="connsiteX3" fmla="*/ 427023 w 3505313"/>
              <a:gd name="connsiteY3" fmla="*/ 4894881 h 4997112"/>
              <a:gd name="connsiteX4" fmla="*/ 767793 w 3505313"/>
              <a:gd name="connsiteY4" fmla="*/ 4997112 h 4997112"/>
              <a:gd name="connsiteX5" fmla="*/ 1131281 w 3505313"/>
              <a:gd name="connsiteY5" fmla="*/ 4872163 h 4997112"/>
              <a:gd name="connsiteX6" fmla="*/ 3505313 w 3505313"/>
              <a:gd name="connsiteY6" fmla="*/ 2498130 h 4997112"/>
              <a:gd name="connsiteX7" fmla="*/ 1113346 w 3505313"/>
              <a:gd name="connsiteY7" fmla="*/ 118187 h 4997112"/>
              <a:gd name="connsiteX8" fmla="*/ 749476 w 3505313"/>
              <a:gd name="connsiteY8" fmla="*/ 4526 h 4997112"/>
              <a:gd name="connsiteX9" fmla="*/ 393603 w 3505313"/>
              <a:gd name="connsiteY9" fmla="*/ 145346 h 4997112"/>
              <a:gd name="connsiteX10" fmla="*/ 5110 w 3505313"/>
              <a:gd name="connsiteY10" fmla="*/ 531610 h 4997112"/>
              <a:gd name="connsiteX0" fmla="*/ 5110 w 3505313"/>
              <a:gd name="connsiteY0" fmla="*/ 531610 h 5288660"/>
              <a:gd name="connsiteX1" fmla="*/ 1969852 w 3505313"/>
              <a:gd name="connsiteY1" fmla="*/ 2502390 h 5288660"/>
              <a:gd name="connsiteX2" fmla="*/ 0 w 3505313"/>
              <a:gd name="connsiteY2" fmla="*/ 4481321 h 5288660"/>
              <a:gd name="connsiteX3" fmla="*/ 427023 w 3505313"/>
              <a:gd name="connsiteY3" fmla="*/ 4894881 h 5288660"/>
              <a:gd name="connsiteX4" fmla="*/ 767793 w 3505313"/>
              <a:gd name="connsiteY4" fmla="*/ 4997112 h 5288660"/>
              <a:gd name="connsiteX5" fmla="*/ 1131281 w 3505313"/>
              <a:gd name="connsiteY5" fmla="*/ 4872163 h 5288660"/>
              <a:gd name="connsiteX6" fmla="*/ 3505313 w 3505313"/>
              <a:gd name="connsiteY6" fmla="*/ 2498130 h 5288660"/>
              <a:gd name="connsiteX7" fmla="*/ 1113346 w 3505313"/>
              <a:gd name="connsiteY7" fmla="*/ 118187 h 5288660"/>
              <a:gd name="connsiteX8" fmla="*/ 749476 w 3505313"/>
              <a:gd name="connsiteY8" fmla="*/ 4526 h 5288660"/>
              <a:gd name="connsiteX9" fmla="*/ 393603 w 3505313"/>
              <a:gd name="connsiteY9" fmla="*/ 145346 h 5288660"/>
              <a:gd name="connsiteX10" fmla="*/ 5110 w 3505313"/>
              <a:gd name="connsiteY10" fmla="*/ 531610 h 5288660"/>
              <a:gd name="connsiteX0" fmla="*/ 5110 w 3505313"/>
              <a:gd name="connsiteY0" fmla="*/ 531610 h 5000898"/>
              <a:gd name="connsiteX1" fmla="*/ 1969852 w 3505313"/>
              <a:gd name="connsiteY1" fmla="*/ 2502390 h 5000898"/>
              <a:gd name="connsiteX2" fmla="*/ 0 w 3505313"/>
              <a:gd name="connsiteY2" fmla="*/ 4481321 h 5000898"/>
              <a:gd name="connsiteX3" fmla="*/ 427023 w 3505313"/>
              <a:gd name="connsiteY3" fmla="*/ 4894881 h 5000898"/>
              <a:gd name="connsiteX4" fmla="*/ 767793 w 3505313"/>
              <a:gd name="connsiteY4" fmla="*/ 4997112 h 5000898"/>
              <a:gd name="connsiteX5" fmla="*/ 1131281 w 3505313"/>
              <a:gd name="connsiteY5" fmla="*/ 4872163 h 5000898"/>
              <a:gd name="connsiteX6" fmla="*/ 3505313 w 3505313"/>
              <a:gd name="connsiteY6" fmla="*/ 2498130 h 5000898"/>
              <a:gd name="connsiteX7" fmla="*/ 1113346 w 3505313"/>
              <a:gd name="connsiteY7" fmla="*/ 118187 h 5000898"/>
              <a:gd name="connsiteX8" fmla="*/ 749476 w 3505313"/>
              <a:gd name="connsiteY8" fmla="*/ 4526 h 5000898"/>
              <a:gd name="connsiteX9" fmla="*/ 393603 w 3505313"/>
              <a:gd name="connsiteY9" fmla="*/ 145346 h 5000898"/>
              <a:gd name="connsiteX10" fmla="*/ 5110 w 3505313"/>
              <a:gd name="connsiteY10" fmla="*/ 531610 h 5000898"/>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29652 h 5005303"/>
              <a:gd name="connsiteX1" fmla="*/ 1969852 w 3505313"/>
              <a:gd name="connsiteY1" fmla="*/ 2500432 h 5005303"/>
              <a:gd name="connsiteX2" fmla="*/ 0 w 3505313"/>
              <a:gd name="connsiteY2" fmla="*/ 4479363 h 5005303"/>
              <a:gd name="connsiteX3" fmla="*/ 427023 w 3505313"/>
              <a:gd name="connsiteY3" fmla="*/ 4892923 h 5005303"/>
              <a:gd name="connsiteX4" fmla="*/ 787503 w 3505313"/>
              <a:gd name="connsiteY4" fmla="*/ 5001517 h 5005303"/>
              <a:gd name="connsiteX5" fmla="*/ 1131281 w 3505313"/>
              <a:gd name="connsiteY5" fmla="*/ 4870205 h 5005303"/>
              <a:gd name="connsiteX6" fmla="*/ 3505313 w 3505313"/>
              <a:gd name="connsiteY6" fmla="*/ 2496172 h 5005303"/>
              <a:gd name="connsiteX7" fmla="*/ 1160106 w 3505313"/>
              <a:gd name="connsiteY7" fmla="*/ 158794 h 5005303"/>
              <a:gd name="connsiteX8" fmla="*/ 749476 w 3505313"/>
              <a:gd name="connsiteY8" fmla="*/ 2568 h 5005303"/>
              <a:gd name="connsiteX9" fmla="*/ 393603 w 3505313"/>
              <a:gd name="connsiteY9" fmla="*/ 143388 h 5005303"/>
              <a:gd name="connsiteX10" fmla="*/ 5110 w 3505313"/>
              <a:gd name="connsiteY10" fmla="*/ 529652 h 5005303"/>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 name="connsiteX0" fmla="*/ 5110 w 3505313"/>
              <a:gd name="connsiteY0" fmla="*/ 532416 h 5008067"/>
              <a:gd name="connsiteX1" fmla="*/ 1969852 w 3505313"/>
              <a:gd name="connsiteY1" fmla="*/ 2503196 h 5008067"/>
              <a:gd name="connsiteX2" fmla="*/ 0 w 3505313"/>
              <a:gd name="connsiteY2" fmla="*/ 4482127 h 5008067"/>
              <a:gd name="connsiteX3" fmla="*/ 427023 w 3505313"/>
              <a:gd name="connsiteY3" fmla="*/ 4895687 h 5008067"/>
              <a:gd name="connsiteX4" fmla="*/ 787503 w 3505313"/>
              <a:gd name="connsiteY4" fmla="*/ 5004281 h 5008067"/>
              <a:gd name="connsiteX5" fmla="*/ 1131281 w 3505313"/>
              <a:gd name="connsiteY5" fmla="*/ 4872969 h 5008067"/>
              <a:gd name="connsiteX6" fmla="*/ 3505313 w 3505313"/>
              <a:gd name="connsiteY6" fmla="*/ 2498936 h 5008067"/>
              <a:gd name="connsiteX7" fmla="*/ 1160106 w 3505313"/>
              <a:gd name="connsiteY7" fmla="*/ 161558 h 5008067"/>
              <a:gd name="connsiteX8" fmla="*/ 796836 w 3505313"/>
              <a:gd name="connsiteY8" fmla="*/ 2318 h 5008067"/>
              <a:gd name="connsiteX9" fmla="*/ 393603 w 3505313"/>
              <a:gd name="connsiteY9" fmla="*/ 146152 h 5008067"/>
              <a:gd name="connsiteX10" fmla="*/ 5110 w 3505313"/>
              <a:gd name="connsiteY10" fmla="*/ 532416 h 5008067"/>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05313" h="5008317">
                <a:moveTo>
                  <a:pt x="5110" y="532666"/>
                </a:moveTo>
                <a:lnTo>
                  <a:pt x="1969852" y="2503446"/>
                </a:lnTo>
                <a:lnTo>
                  <a:pt x="0" y="4482377"/>
                </a:lnTo>
                <a:lnTo>
                  <a:pt x="427023" y="4895937"/>
                </a:lnTo>
                <a:cubicBezTo>
                  <a:pt x="510281" y="4969426"/>
                  <a:pt x="670127" y="5008317"/>
                  <a:pt x="787503" y="5004531"/>
                </a:cubicBezTo>
                <a:cubicBezTo>
                  <a:pt x="904879" y="5000745"/>
                  <a:pt x="1004011" y="4978861"/>
                  <a:pt x="1131281" y="4873219"/>
                </a:cubicBezTo>
                <a:lnTo>
                  <a:pt x="3505313" y="2499186"/>
                </a:lnTo>
                <a:lnTo>
                  <a:pt x="1160106" y="161808"/>
                </a:lnTo>
                <a:cubicBezTo>
                  <a:pt x="1068649" y="89635"/>
                  <a:pt x="968345" y="5136"/>
                  <a:pt x="796836" y="2568"/>
                </a:cubicBezTo>
                <a:cubicBezTo>
                  <a:pt x="625327" y="0"/>
                  <a:pt x="475789" y="68559"/>
                  <a:pt x="393603" y="146402"/>
                </a:cubicBezTo>
                <a:lnTo>
                  <a:pt x="5110" y="532666"/>
                </a:lnTo>
                <a:close/>
              </a:path>
            </a:pathLst>
          </a:custGeom>
          <a:solidFill>
            <a:srgbClr val="FFD40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Tree>
    <p:extLst>
      <p:ext uri="{BB962C8B-B14F-4D97-AF65-F5344CB8AC3E}">
        <p14:creationId xmlns:p14="http://schemas.microsoft.com/office/powerpoint/2010/main" val="14171491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accent1"/>
        </a:solidFill>
        <a:effectLst/>
      </p:bgPr>
    </p:bg>
    <p:spTree>
      <p:nvGrpSpPr>
        <p:cNvPr id="1" name=""/>
        <p:cNvGrpSpPr/>
        <p:nvPr/>
      </p:nvGrpSpPr>
      <p:grpSpPr>
        <a:xfrm>
          <a:off x="0" y="0"/>
          <a:ext cx="0" cy="0"/>
          <a:chOff x="0" y="0"/>
          <a:chExt cx="0" cy="0"/>
        </a:xfrm>
      </p:grpSpPr>
      <p:sp>
        <p:nvSpPr>
          <p:cNvPr id="6" name="Slide Number Placeholder 109"/>
          <p:cNvSpPr txBox="1">
            <a:spLocks/>
          </p:cNvSpPr>
          <p:nvPr userDrawn="1"/>
        </p:nvSpPr>
        <p:spPr>
          <a:xfrm>
            <a:off x="436449" y="6506947"/>
            <a:ext cx="260356" cy="123082"/>
          </a:xfrm>
          <a:prstGeom prst="rect">
            <a:avLst/>
          </a:prstGeom>
        </p:spPr>
        <p:txBody>
          <a:bodyPr vert="horz" wrap="square" lIns="0" tIns="0" rIns="0" bIns="0" rtlCol="0" anchor="t" anchorCtr="0">
            <a:spAutoFit/>
          </a:bodyPr>
          <a:lstStyle>
            <a:lvl1pPr algn="r">
              <a:defRPr sz="1400">
                <a:solidFill>
                  <a:srgbClr val="FF0000"/>
                </a:solidFill>
                <a:latin typeface="+mn-lt"/>
              </a:defRPr>
            </a:lvl1pPr>
          </a:lstStyle>
          <a:p>
            <a:pPr marL="0" marR="0" lvl="0" indent="0" algn="l" defTabSz="914126" rtl="0" eaLnBrk="1" fontAlgn="base" latinLnBrk="0" hangingPunct="1">
              <a:lnSpc>
                <a:spcPct val="100000"/>
              </a:lnSpc>
              <a:spcBef>
                <a:spcPct val="0"/>
              </a:spcBef>
              <a:spcAft>
                <a:spcPct val="0"/>
              </a:spcAft>
              <a:buClrTx/>
              <a:buSzTx/>
              <a:buFontTx/>
              <a:buNone/>
              <a:tabLst/>
              <a:defRPr/>
            </a:pPr>
            <a:fld id="{FB8A8675-40C0-40D2-8FCE-EA4A25F48F18}" type="slidenum">
              <a:rPr kumimoji="0" lang="en-GB" sz="8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126" rtl="0" eaLnBrk="1" fontAlgn="base" latinLnBrk="0" hangingPunct="1">
                <a:lnSpc>
                  <a:spcPct val="100000"/>
                </a:lnSpc>
                <a:spcBef>
                  <a:spcPct val="0"/>
                </a:spcBef>
                <a:spcAft>
                  <a:spcPct val="0"/>
                </a:spcAft>
                <a:buClrTx/>
                <a:buSzTx/>
                <a:buFontTx/>
                <a:buNone/>
                <a:tabLst/>
                <a:defRPr/>
              </a:pPr>
              <a:t>‹#›</a:t>
            </a:fld>
            <a:endParaRPr kumimoji="0" lang="en-GB" sz="800" b="0" i="0" u="none" strike="noStrike" kern="1200" cap="none" spc="0" normalizeH="0" baseline="0" noProof="0" dirty="0">
              <a:ln>
                <a:noFill/>
              </a:ln>
              <a:solidFill>
                <a:schemeClr val="tx2"/>
              </a:solidFill>
              <a:effectLst/>
              <a:uLnTx/>
              <a:uFillTx/>
              <a:latin typeface="+mn-lt"/>
              <a:ea typeface="+mn-ea"/>
              <a:cs typeface="+mn-cs"/>
            </a:endParaRPr>
          </a:p>
        </p:txBody>
      </p:sp>
      <p:cxnSp>
        <p:nvCxnSpPr>
          <p:cNvPr id="7" name="Straight Connector 6"/>
          <p:cNvCxnSpPr/>
          <p:nvPr userDrawn="1"/>
        </p:nvCxnSpPr>
        <p:spPr>
          <a:xfrm>
            <a:off x="652153" y="6504611"/>
            <a:ext cx="0" cy="137194"/>
          </a:xfrm>
          <a:prstGeom prst="line">
            <a:avLst/>
          </a:prstGeom>
          <a:ln w="635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675422" y="6504611"/>
            <a:ext cx="0" cy="137194"/>
          </a:xfrm>
          <a:prstGeom prst="line">
            <a:avLst/>
          </a:prstGeom>
          <a:ln w="635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779932" y="6506947"/>
            <a:ext cx="791882" cy="123082"/>
          </a:xfrm>
          <a:prstGeom prst="rect">
            <a:avLst/>
          </a:prstGeom>
          <a:noFill/>
        </p:spPr>
        <p:txBody>
          <a:bodyPr wrap="square" lIns="0" tIns="0" rIns="0" bIns="0" rtlCol="0">
            <a:spAutoFit/>
          </a:bodyPr>
          <a:lstStyle/>
          <a:p>
            <a:r>
              <a:rPr lang="en-US" sz="800" b="1" dirty="0" err="1">
                <a:solidFill>
                  <a:schemeClr val="tx2"/>
                </a:solidFill>
                <a:latin typeface="+mn-lt"/>
              </a:rPr>
              <a:t>Raiffeisen</a:t>
            </a:r>
            <a:r>
              <a:rPr lang="en-US" sz="800" b="1" dirty="0">
                <a:solidFill>
                  <a:schemeClr val="tx2"/>
                </a:solidFill>
                <a:latin typeface="+mn-lt"/>
              </a:rPr>
              <a:t> Bank</a:t>
            </a:r>
            <a:endParaRPr lang="en-GB" sz="800" b="1" dirty="0">
              <a:solidFill>
                <a:schemeClr val="tx2"/>
              </a:solidFill>
              <a:latin typeface="+mn-lt"/>
            </a:endParaRPr>
          </a:p>
        </p:txBody>
      </p:sp>
      <p:sp>
        <p:nvSpPr>
          <p:cNvPr id="10" name="Text Placeholder 9"/>
          <p:cNvSpPr>
            <a:spLocks noGrp="1"/>
          </p:cNvSpPr>
          <p:nvPr>
            <p:ph type="body" sz="quarter" idx="11" hasCustomPrompt="1"/>
          </p:nvPr>
        </p:nvSpPr>
        <p:spPr>
          <a:xfrm>
            <a:off x="430473" y="314793"/>
            <a:ext cx="1706118" cy="738493"/>
          </a:xfrm>
        </p:spPr>
        <p:txBody>
          <a:bodyPr wrap="square">
            <a:spAutoFit/>
          </a:bodyPr>
          <a:lstStyle>
            <a:lvl1pPr>
              <a:lnSpc>
                <a:spcPct val="100000"/>
              </a:lnSpc>
              <a:spcAft>
                <a:spcPts val="0"/>
              </a:spcAft>
              <a:defRPr sz="4799" b="0">
                <a:solidFill>
                  <a:schemeClr val="tx2"/>
                </a:solidFill>
                <a:latin typeface="Amalia Medium" pitchFamily="34" charset="0"/>
              </a:defRPr>
            </a:lvl1pPr>
          </a:lstStyle>
          <a:p>
            <a:pPr lvl="0"/>
            <a:r>
              <a:rPr lang="en-US" dirty="0"/>
              <a:t>00</a:t>
            </a:r>
          </a:p>
        </p:txBody>
      </p:sp>
      <p:sp>
        <p:nvSpPr>
          <p:cNvPr id="2" name="Freeform 1">
            <a:extLst>
              <a:ext uri="{FF2B5EF4-FFF2-40B4-BE49-F238E27FC236}">
                <a16:creationId xmlns:a16="http://schemas.microsoft.com/office/drawing/2014/main" id="{93F67FF8-23D6-7972-EA6C-31DD03FD8AC9}"/>
              </a:ext>
            </a:extLst>
          </p:cNvPr>
          <p:cNvSpPr/>
          <p:nvPr userDrawn="1"/>
        </p:nvSpPr>
        <p:spPr>
          <a:xfrm rot="10800000">
            <a:off x="9623473" y="909304"/>
            <a:ext cx="1367796" cy="1954330"/>
          </a:xfrm>
          <a:custGeom>
            <a:avLst/>
            <a:gdLst>
              <a:gd name="connsiteX0" fmla="*/ 0 w 3498574"/>
              <a:gd name="connsiteY0" fmla="*/ 533873 h 5009322"/>
              <a:gd name="connsiteX1" fmla="*/ 1965108 w 3498574"/>
              <a:gd name="connsiteY1" fmla="*/ 2498981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498574"/>
              <a:gd name="connsiteY0" fmla="*/ 533873 h 5009322"/>
              <a:gd name="connsiteX1" fmla="*/ 1953550 w 3498574"/>
              <a:gd name="connsiteY1" fmla="*/ 2482688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498574"/>
              <a:gd name="connsiteY0" fmla="*/ 533873 h 5009322"/>
              <a:gd name="connsiteX1" fmla="*/ 1941992 w 3498574"/>
              <a:gd name="connsiteY1" fmla="*/ 2497200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509263"/>
              <a:gd name="connsiteY0" fmla="*/ 538314 h 5009322"/>
              <a:gd name="connsiteX1" fmla="*/ 1952681 w 3509263"/>
              <a:gd name="connsiteY1" fmla="*/ 2497200 h 5009322"/>
              <a:gd name="connsiteX2" fmla="*/ 10689 w 3509263"/>
              <a:gd name="connsiteY2" fmla="*/ 4464089 h 5009322"/>
              <a:gd name="connsiteX3" fmla="*/ 430973 w 3509263"/>
              <a:gd name="connsiteY3" fmla="*/ 4907091 h 5009322"/>
              <a:gd name="connsiteX4" fmla="*/ 771743 w 3509263"/>
              <a:gd name="connsiteY4" fmla="*/ 5009322 h 5009322"/>
              <a:gd name="connsiteX5" fmla="*/ 1135231 w 3509263"/>
              <a:gd name="connsiteY5" fmla="*/ 4884373 h 5009322"/>
              <a:gd name="connsiteX6" fmla="*/ 3509263 w 3509263"/>
              <a:gd name="connsiteY6" fmla="*/ 2510340 h 5009322"/>
              <a:gd name="connsiteX7" fmla="*/ 1078436 w 3509263"/>
              <a:gd name="connsiteY7" fmla="*/ 90872 h 5009322"/>
              <a:gd name="connsiteX8" fmla="*/ 737666 w 3509263"/>
              <a:gd name="connsiteY8" fmla="*/ 0 h 5009322"/>
              <a:gd name="connsiteX9" fmla="*/ 465050 w 3509263"/>
              <a:gd name="connsiteY9" fmla="*/ 102231 h 5009322"/>
              <a:gd name="connsiteX10" fmla="*/ 0 w 3509263"/>
              <a:gd name="connsiteY10" fmla="*/ 538314 h 5009322"/>
              <a:gd name="connsiteX0" fmla="*/ 0 w 3509263"/>
              <a:gd name="connsiteY0" fmla="*/ 538314 h 5009322"/>
              <a:gd name="connsiteX1" fmla="*/ 1952681 w 3509263"/>
              <a:gd name="connsiteY1" fmla="*/ 2497200 h 5009322"/>
              <a:gd name="connsiteX2" fmla="*/ 10689 w 3509263"/>
              <a:gd name="connsiteY2" fmla="*/ 4464089 h 5009322"/>
              <a:gd name="connsiteX3" fmla="*/ 430973 w 3509263"/>
              <a:gd name="connsiteY3" fmla="*/ 4907091 h 5009322"/>
              <a:gd name="connsiteX4" fmla="*/ 771743 w 3509263"/>
              <a:gd name="connsiteY4" fmla="*/ 5009322 h 5009322"/>
              <a:gd name="connsiteX5" fmla="*/ 1135231 w 3509263"/>
              <a:gd name="connsiteY5" fmla="*/ 4884373 h 5009322"/>
              <a:gd name="connsiteX6" fmla="*/ 3509263 w 3509263"/>
              <a:gd name="connsiteY6" fmla="*/ 2510340 h 5009322"/>
              <a:gd name="connsiteX7" fmla="*/ 1078436 w 3509263"/>
              <a:gd name="connsiteY7" fmla="*/ 90872 h 5009322"/>
              <a:gd name="connsiteX8" fmla="*/ 737666 w 3509263"/>
              <a:gd name="connsiteY8" fmla="*/ 0 h 5009322"/>
              <a:gd name="connsiteX9" fmla="*/ 397553 w 3509263"/>
              <a:gd name="connsiteY9" fmla="*/ 157556 h 5009322"/>
              <a:gd name="connsiteX10" fmla="*/ 0 w 3509263"/>
              <a:gd name="connsiteY10" fmla="*/ 538314 h 5009322"/>
              <a:gd name="connsiteX0" fmla="*/ 0 w 3509263"/>
              <a:gd name="connsiteY0" fmla="*/ 865832 h 5336840"/>
              <a:gd name="connsiteX1" fmla="*/ 1952681 w 3509263"/>
              <a:gd name="connsiteY1" fmla="*/ 2824718 h 5336840"/>
              <a:gd name="connsiteX2" fmla="*/ 10689 w 3509263"/>
              <a:gd name="connsiteY2" fmla="*/ 4791607 h 5336840"/>
              <a:gd name="connsiteX3" fmla="*/ 430973 w 3509263"/>
              <a:gd name="connsiteY3" fmla="*/ 5234609 h 5336840"/>
              <a:gd name="connsiteX4" fmla="*/ 771743 w 3509263"/>
              <a:gd name="connsiteY4" fmla="*/ 5336840 h 5336840"/>
              <a:gd name="connsiteX5" fmla="*/ 1135231 w 3509263"/>
              <a:gd name="connsiteY5" fmla="*/ 5211891 h 5336840"/>
              <a:gd name="connsiteX6" fmla="*/ 3509263 w 3509263"/>
              <a:gd name="connsiteY6" fmla="*/ 2837858 h 5336840"/>
              <a:gd name="connsiteX7" fmla="*/ 1078436 w 3509263"/>
              <a:gd name="connsiteY7" fmla="*/ 418390 h 5336840"/>
              <a:gd name="connsiteX8" fmla="*/ 737666 w 3509263"/>
              <a:gd name="connsiteY8" fmla="*/ 327518 h 5336840"/>
              <a:gd name="connsiteX9" fmla="*/ 397553 w 3509263"/>
              <a:gd name="connsiteY9" fmla="*/ 485074 h 5336840"/>
              <a:gd name="connsiteX10" fmla="*/ 0 w 3509263"/>
              <a:gd name="connsiteY10" fmla="*/ 865832 h 5336840"/>
              <a:gd name="connsiteX0" fmla="*/ 0 w 3509263"/>
              <a:gd name="connsiteY0" fmla="*/ 549428 h 5020436"/>
              <a:gd name="connsiteX1" fmla="*/ 1952681 w 3509263"/>
              <a:gd name="connsiteY1" fmla="*/ 2508314 h 5020436"/>
              <a:gd name="connsiteX2" fmla="*/ 10689 w 3509263"/>
              <a:gd name="connsiteY2" fmla="*/ 4475203 h 5020436"/>
              <a:gd name="connsiteX3" fmla="*/ 430973 w 3509263"/>
              <a:gd name="connsiteY3" fmla="*/ 4918205 h 5020436"/>
              <a:gd name="connsiteX4" fmla="*/ 771743 w 3509263"/>
              <a:gd name="connsiteY4" fmla="*/ 5020436 h 5020436"/>
              <a:gd name="connsiteX5" fmla="*/ 1135231 w 3509263"/>
              <a:gd name="connsiteY5" fmla="*/ 4895487 h 5020436"/>
              <a:gd name="connsiteX6" fmla="*/ 3509263 w 3509263"/>
              <a:gd name="connsiteY6" fmla="*/ 2521454 h 5020436"/>
              <a:gd name="connsiteX7" fmla="*/ 1078436 w 3509263"/>
              <a:gd name="connsiteY7" fmla="*/ 101986 h 5020436"/>
              <a:gd name="connsiteX8" fmla="*/ 737666 w 3509263"/>
              <a:gd name="connsiteY8" fmla="*/ 11114 h 5020436"/>
              <a:gd name="connsiteX9" fmla="*/ 397553 w 3509263"/>
              <a:gd name="connsiteY9" fmla="*/ 168670 h 5020436"/>
              <a:gd name="connsiteX10" fmla="*/ 0 w 3509263"/>
              <a:gd name="connsiteY10" fmla="*/ 549428 h 5020436"/>
              <a:gd name="connsiteX0" fmla="*/ 0 w 3509263"/>
              <a:gd name="connsiteY0" fmla="*/ 549428 h 5020436"/>
              <a:gd name="connsiteX1" fmla="*/ 1952681 w 3509263"/>
              <a:gd name="connsiteY1" fmla="*/ 2508314 h 5020436"/>
              <a:gd name="connsiteX2" fmla="*/ 10689 w 3509263"/>
              <a:gd name="connsiteY2" fmla="*/ 4475203 h 5020436"/>
              <a:gd name="connsiteX3" fmla="*/ 430973 w 3509263"/>
              <a:gd name="connsiteY3" fmla="*/ 4918205 h 5020436"/>
              <a:gd name="connsiteX4" fmla="*/ 771743 w 3509263"/>
              <a:gd name="connsiteY4" fmla="*/ 5020436 h 5020436"/>
              <a:gd name="connsiteX5" fmla="*/ 1135231 w 3509263"/>
              <a:gd name="connsiteY5" fmla="*/ 4895487 h 5020436"/>
              <a:gd name="connsiteX6" fmla="*/ 3509263 w 3509263"/>
              <a:gd name="connsiteY6" fmla="*/ 2521454 h 5020436"/>
              <a:gd name="connsiteX7" fmla="*/ 1078436 w 3509263"/>
              <a:gd name="connsiteY7" fmla="*/ 101986 h 5020436"/>
              <a:gd name="connsiteX8" fmla="*/ 737666 w 3509263"/>
              <a:gd name="connsiteY8" fmla="*/ 11114 h 5020436"/>
              <a:gd name="connsiteX9" fmla="*/ 397553 w 3509263"/>
              <a:gd name="connsiteY9" fmla="*/ 168670 h 5020436"/>
              <a:gd name="connsiteX10" fmla="*/ 0 w 3509263"/>
              <a:gd name="connsiteY10" fmla="*/ 549428 h 5020436"/>
              <a:gd name="connsiteX0" fmla="*/ 0 w 3509263"/>
              <a:gd name="connsiteY0" fmla="*/ 542840 h 5013848"/>
              <a:gd name="connsiteX1" fmla="*/ 1952681 w 3509263"/>
              <a:gd name="connsiteY1" fmla="*/ 2501726 h 5013848"/>
              <a:gd name="connsiteX2" fmla="*/ 10689 w 3509263"/>
              <a:gd name="connsiteY2" fmla="*/ 4468615 h 5013848"/>
              <a:gd name="connsiteX3" fmla="*/ 430973 w 3509263"/>
              <a:gd name="connsiteY3" fmla="*/ 4911617 h 5013848"/>
              <a:gd name="connsiteX4" fmla="*/ 771743 w 3509263"/>
              <a:gd name="connsiteY4" fmla="*/ 5013848 h 5013848"/>
              <a:gd name="connsiteX5" fmla="*/ 1135231 w 3509263"/>
              <a:gd name="connsiteY5" fmla="*/ 4888899 h 5013848"/>
              <a:gd name="connsiteX6" fmla="*/ 3509263 w 3509263"/>
              <a:gd name="connsiteY6" fmla="*/ 2514866 h 5013848"/>
              <a:gd name="connsiteX7" fmla="*/ 1117296 w 3509263"/>
              <a:gd name="connsiteY7" fmla="*/ 134923 h 5013848"/>
              <a:gd name="connsiteX8" fmla="*/ 737666 w 3509263"/>
              <a:gd name="connsiteY8" fmla="*/ 4526 h 5013848"/>
              <a:gd name="connsiteX9" fmla="*/ 397553 w 3509263"/>
              <a:gd name="connsiteY9" fmla="*/ 162082 h 5013848"/>
              <a:gd name="connsiteX10" fmla="*/ 0 w 3509263"/>
              <a:gd name="connsiteY10" fmla="*/ 542840 h 5013848"/>
              <a:gd name="connsiteX0" fmla="*/ 0 w 3509263"/>
              <a:gd name="connsiteY0" fmla="*/ 526104 h 4997112"/>
              <a:gd name="connsiteX1" fmla="*/ 1952681 w 3509263"/>
              <a:gd name="connsiteY1" fmla="*/ 2484990 h 4997112"/>
              <a:gd name="connsiteX2" fmla="*/ 10689 w 3509263"/>
              <a:gd name="connsiteY2" fmla="*/ 4451879 h 4997112"/>
              <a:gd name="connsiteX3" fmla="*/ 430973 w 3509263"/>
              <a:gd name="connsiteY3" fmla="*/ 4894881 h 4997112"/>
              <a:gd name="connsiteX4" fmla="*/ 771743 w 3509263"/>
              <a:gd name="connsiteY4" fmla="*/ 4997112 h 4997112"/>
              <a:gd name="connsiteX5" fmla="*/ 1135231 w 3509263"/>
              <a:gd name="connsiteY5" fmla="*/ 4872163 h 4997112"/>
              <a:gd name="connsiteX6" fmla="*/ 3509263 w 3509263"/>
              <a:gd name="connsiteY6" fmla="*/ 2498130 h 4997112"/>
              <a:gd name="connsiteX7" fmla="*/ 1117296 w 3509263"/>
              <a:gd name="connsiteY7" fmla="*/ 118187 h 4997112"/>
              <a:gd name="connsiteX8" fmla="*/ 753426 w 3509263"/>
              <a:gd name="connsiteY8" fmla="*/ 4526 h 4997112"/>
              <a:gd name="connsiteX9" fmla="*/ 397553 w 3509263"/>
              <a:gd name="connsiteY9" fmla="*/ 145346 h 4997112"/>
              <a:gd name="connsiteX10" fmla="*/ 0 w 3509263"/>
              <a:gd name="connsiteY10" fmla="*/ 526104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64742 w 3500203"/>
              <a:gd name="connsiteY1" fmla="*/ 25023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5110 w 3505313"/>
              <a:gd name="connsiteY0" fmla="*/ 531610 h 4997112"/>
              <a:gd name="connsiteX1" fmla="*/ 1969852 w 3505313"/>
              <a:gd name="connsiteY1" fmla="*/ 2502390 h 4997112"/>
              <a:gd name="connsiteX2" fmla="*/ 0 w 3505313"/>
              <a:gd name="connsiteY2" fmla="*/ 4481321 h 4997112"/>
              <a:gd name="connsiteX3" fmla="*/ 427023 w 3505313"/>
              <a:gd name="connsiteY3" fmla="*/ 4894881 h 4997112"/>
              <a:gd name="connsiteX4" fmla="*/ 767793 w 3505313"/>
              <a:gd name="connsiteY4" fmla="*/ 4997112 h 4997112"/>
              <a:gd name="connsiteX5" fmla="*/ 1131281 w 3505313"/>
              <a:gd name="connsiteY5" fmla="*/ 4872163 h 4997112"/>
              <a:gd name="connsiteX6" fmla="*/ 3505313 w 3505313"/>
              <a:gd name="connsiteY6" fmla="*/ 2498130 h 4997112"/>
              <a:gd name="connsiteX7" fmla="*/ 1113346 w 3505313"/>
              <a:gd name="connsiteY7" fmla="*/ 118187 h 4997112"/>
              <a:gd name="connsiteX8" fmla="*/ 749476 w 3505313"/>
              <a:gd name="connsiteY8" fmla="*/ 4526 h 4997112"/>
              <a:gd name="connsiteX9" fmla="*/ 393603 w 3505313"/>
              <a:gd name="connsiteY9" fmla="*/ 145346 h 4997112"/>
              <a:gd name="connsiteX10" fmla="*/ 5110 w 3505313"/>
              <a:gd name="connsiteY10" fmla="*/ 531610 h 4997112"/>
              <a:gd name="connsiteX0" fmla="*/ 5110 w 3505313"/>
              <a:gd name="connsiteY0" fmla="*/ 531610 h 5288660"/>
              <a:gd name="connsiteX1" fmla="*/ 1969852 w 3505313"/>
              <a:gd name="connsiteY1" fmla="*/ 2502390 h 5288660"/>
              <a:gd name="connsiteX2" fmla="*/ 0 w 3505313"/>
              <a:gd name="connsiteY2" fmla="*/ 4481321 h 5288660"/>
              <a:gd name="connsiteX3" fmla="*/ 427023 w 3505313"/>
              <a:gd name="connsiteY3" fmla="*/ 4894881 h 5288660"/>
              <a:gd name="connsiteX4" fmla="*/ 767793 w 3505313"/>
              <a:gd name="connsiteY4" fmla="*/ 4997112 h 5288660"/>
              <a:gd name="connsiteX5" fmla="*/ 1131281 w 3505313"/>
              <a:gd name="connsiteY5" fmla="*/ 4872163 h 5288660"/>
              <a:gd name="connsiteX6" fmla="*/ 3505313 w 3505313"/>
              <a:gd name="connsiteY6" fmla="*/ 2498130 h 5288660"/>
              <a:gd name="connsiteX7" fmla="*/ 1113346 w 3505313"/>
              <a:gd name="connsiteY7" fmla="*/ 118187 h 5288660"/>
              <a:gd name="connsiteX8" fmla="*/ 749476 w 3505313"/>
              <a:gd name="connsiteY8" fmla="*/ 4526 h 5288660"/>
              <a:gd name="connsiteX9" fmla="*/ 393603 w 3505313"/>
              <a:gd name="connsiteY9" fmla="*/ 145346 h 5288660"/>
              <a:gd name="connsiteX10" fmla="*/ 5110 w 3505313"/>
              <a:gd name="connsiteY10" fmla="*/ 531610 h 5288660"/>
              <a:gd name="connsiteX0" fmla="*/ 5110 w 3505313"/>
              <a:gd name="connsiteY0" fmla="*/ 531610 h 5000898"/>
              <a:gd name="connsiteX1" fmla="*/ 1969852 w 3505313"/>
              <a:gd name="connsiteY1" fmla="*/ 2502390 h 5000898"/>
              <a:gd name="connsiteX2" fmla="*/ 0 w 3505313"/>
              <a:gd name="connsiteY2" fmla="*/ 4481321 h 5000898"/>
              <a:gd name="connsiteX3" fmla="*/ 427023 w 3505313"/>
              <a:gd name="connsiteY3" fmla="*/ 4894881 h 5000898"/>
              <a:gd name="connsiteX4" fmla="*/ 767793 w 3505313"/>
              <a:gd name="connsiteY4" fmla="*/ 4997112 h 5000898"/>
              <a:gd name="connsiteX5" fmla="*/ 1131281 w 3505313"/>
              <a:gd name="connsiteY5" fmla="*/ 4872163 h 5000898"/>
              <a:gd name="connsiteX6" fmla="*/ 3505313 w 3505313"/>
              <a:gd name="connsiteY6" fmla="*/ 2498130 h 5000898"/>
              <a:gd name="connsiteX7" fmla="*/ 1113346 w 3505313"/>
              <a:gd name="connsiteY7" fmla="*/ 118187 h 5000898"/>
              <a:gd name="connsiteX8" fmla="*/ 749476 w 3505313"/>
              <a:gd name="connsiteY8" fmla="*/ 4526 h 5000898"/>
              <a:gd name="connsiteX9" fmla="*/ 393603 w 3505313"/>
              <a:gd name="connsiteY9" fmla="*/ 145346 h 5000898"/>
              <a:gd name="connsiteX10" fmla="*/ 5110 w 3505313"/>
              <a:gd name="connsiteY10" fmla="*/ 531610 h 5000898"/>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29652 h 5005303"/>
              <a:gd name="connsiteX1" fmla="*/ 1969852 w 3505313"/>
              <a:gd name="connsiteY1" fmla="*/ 2500432 h 5005303"/>
              <a:gd name="connsiteX2" fmla="*/ 0 w 3505313"/>
              <a:gd name="connsiteY2" fmla="*/ 4479363 h 5005303"/>
              <a:gd name="connsiteX3" fmla="*/ 427023 w 3505313"/>
              <a:gd name="connsiteY3" fmla="*/ 4892923 h 5005303"/>
              <a:gd name="connsiteX4" fmla="*/ 787503 w 3505313"/>
              <a:gd name="connsiteY4" fmla="*/ 5001517 h 5005303"/>
              <a:gd name="connsiteX5" fmla="*/ 1131281 w 3505313"/>
              <a:gd name="connsiteY5" fmla="*/ 4870205 h 5005303"/>
              <a:gd name="connsiteX6" fmla="*/ 3505313 w 3505313"/>
              <a:gd name="connsiteY6" fmla="*/ 2496172 h 5005303"/>
              <a:gd name="connsiteX7" fmla="*/ 1160106 w 3505313"/>
              <a:gd name="connsiteY7" fmla="*/ 158794 h 5005303"/>
              <a:gd name="connsiteX8" fmla="*/ 749476 w 3505313"/>
              <a:gd name="connsiteY8" fmla="*/ 2568 h 5005303"/>
              <a:gd name="connsiteX9" fmla="*/ 393603 w 3505313"/>
              <a:gd name="connsiteY9" fmla="*/ 143388 h 5005303"/>
              <a:gd name="connsiteX10" fmla="*/ 5110 w 3505313"/>
              <a:gd name="connsiteY10" fmla="*/ 529652 h 5005303"/>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 name="connsiteX0" fmla="*/ 5110 w 3505313"/>
              <a:gd name="connsiteY0" fmla="*/ 532416 h 5008067"/>
              <a:gd name="connsiteX1" fmla="*/ 1969852 w 3505313"/>
              <a:gd name="connsiteY1" fmla="*/ 2503196 h 5008067"/>
              <a:gd name="connsiteX2" fmla="*/ 0 w 3505313"/>
              <a:gd name="connsiteY2" fmla="*/ 4482127 h 5008067"/>
              <a:gd name="connsiteX3" fmla="*/ 427023 w 3505313"/>
              <a:gd name="connsiteY3" fmla="*/ 4895687 h 5008067"/>
              <a:gd name="connsiteX4" fmla="*/ 787503 w 3505313"/>
              <a:gd name="connsiteY4" fmla="*/ 5004281 h 5008067"/>
              <a:gd name="connsiteX5" fmla="*/ 1131281 w 3505313"/>
              <a:gd name="connsiteY5" fmla="*/ 4872969 h 5008067"/>
              <a:gd name="connsiteX6" fmla="*/ 3505313 w 3505313"/>
              <a:gd name="connsiteY6" fmla="*/ 2498936 h 5008067"/>
              <a:gd name="connsiteX7" fmla="*/ 1160106 w 3505313"/>
              <a:gd name="connsiteY7" fmla="*/ 161558 h 5008067"/>
              <a:gd name="connsiteX8" fmla="*/ 796836 w 3505313"/>
              <a:gd name="connsiteY8" fmla="*/ 2318 h 5008067"/>
              <a:gd name="connsiteX9" fmla="*/ 393603 w 3505313"/>
              <a:gd name="connsiteY9" fmla="*/ 146152 h 5008067"/>
              <a:gd name="connsiteX10" fmla="*/ 5110 w 3505313"/>
              <a:gd name="connsiteY10" fmla="*/ 532416 h 5008067"/>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05313" h="5008317">
                <a:moveTo>
                  <a:pt x="5110" y="532666"/>
                </a:moveTo>
                <a:lnTo>
                  <a:pt x="1969852" y="2503446"/>
                </a:lnTo>
                <a:lnTo>
                  <a:pt x="0" y="4482377"/>
                </a:lnTo>
                <a:lnTo>
                  <a:pt x="427023" y="4895937"/>
                </a:lnTo>
                <a:cubicBezTo>
                  <a:pt x="510281" y="4969426"/>
                  <a:pt x="670127" y="5008317"/>
                  <a:pt x="787503" y="5004531"/>
                </a:cubicBezTo>
                <a:cubicBezTo>
                  <a:pt x="904879" y="5000745"/>
                  <a:pt x="1004011" y="4978861"/>
                  <a:pt x="1131281" y="4873219"/>
                </a:cubicBezTo>
                <a:lnTo>
                  <a:pt x="3505313" y="2499186"/>
                </a:lnTo>
                <a:lnTo>
                  <a:pt x="1160106" y="161808"/>
                </a:lnTo>
                <a:cubicBezTo>
                  <a:pt x="1068649" y="89635"/>
                  <a:pt x="968345" y="5136"/>
                  <a:pt x="796836" y="2568"/>
                </a:cubicBezTo>
                <a:cubicBezTo>
                  <a:pt x="625327" y="0"/>
                  <a:pt x="475789" y="68559"/>
                  <a:pt x="393603" y="146402"/>
                </a:cubicBezTo>
                <a:lnTo>
                  <a:pt x="5110" y="532666"/>
                </a:lnTo>
                <a:close/>
              </a:path>
            </a:pathLst>
          </a:custGeom>
          <a:solidFill>
            <a:srgbClr val="FFD40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4" name="Freeform 3">
            <a:extLst>
              <a:ext uri="{FF2B5EF4-FFF2-40B4-BE49-F238E27FC236}">
                <a16:creationId xmlns:a16="http://schemas.microsoft.com/office/drawing/2014/main" id="{B365D88E-992F-39F3-D783-0E141FFBFE86}"/>
              </a:ext>
            </a:extLst>
          </p:cNvPr>
          <p:cNvSpPr/>
          <p:nvPr userDrawn="1"/>
        </p:nvSpPr>
        <p:spPr>
          <a:xfrm>
            <a:off x="3432397" y="887267"/>
            <a:ext cx="5031902" cy="5970733"/>
          </a:xfrm>
          <a:custGeom>
            <a:avLst/>
            <a:gdLst>
              <a:gd name="connsiteX0" fmla="*/ 1138484 w 5033212"/>
              <a:gd name="connsiteY0" fmla="*/ 101 h 5972116"/>
              <a:gd name="connsiteX1" fmla="*/ 1660858 w 5033212"/>
              <a:gd name="connsiteY1" fmla="*/ 229085 h 5972116"/>
              <a:gd name="connsiteX2" fmla="*/ 5033212 w 5033212"/>
              <a:gd name="connsiteY2" fmla="*/ 3590183 h 5972116"/>
              <a:gd name="connsiteX3" fmla="*/ 2651281 w 5033212"/>
              <a:gd name="connsiteY3" fmla="*/ 5972116 h 5972116"/>
              <a:gd name="connsiteX4" fmla="*/ 460348 w 5033212"/>
              <a:gd name="connsiteY4" fmla="*/ 5972116 h 5972116"/>
              <a:gd name="connsiteX5" fmla="*/ 2825254 w 5033212"/>
              <a:gd name="connsiteY5" fmla="*/ 3596309 h 5972116"/>
              <a:gd name="connsiteX6" fmla="*/ 0 w 5033212"/>
              <a:gd name="connsiteY6" fmla="*/ 762370 h 5972116"/>
              <a:gd name="connsiteX7" fmla="*/ 558644 w 5033212"/>
              <a:gd name="connsiteY7" fmla="*/ 206931 h 5972116"/>
              <a:gd name="connsiteX8" fmla="*/ 1138484 w 5033212"/>
              <a:gd name="connsiteY8" fmla="*/ 101 h 597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3212" h="5972116">
                <a:moveTo>
                  <a:pt x="1138484" y="101"/>
                </a:moveTo>
                <a:cubicBezTo>
                  <a:pt x="1385110" y="3794"/>
                  <a:pt x="1529345" y="125301"/>
                  <a:pt x="1660858" y="229085"/>
                </a:cubicBezTo>
                <a:lnTo>
                  <a:pt x="5033212" y="3590183"/>
                </a:lnTo>
                <a:lnTo>
                  <a:pt x="2651281" y="5972116"/>
                </a:lnTo>
                <a:lnTo>
                  <a:pt x="460348" y="5972116"/>
                </a:lnTo>
                <a:lnTo>
                  <a:pt x="2825254" y="3596309"/>
                </a:lnTo>
                <a:lnTo>
                  <a:pt x="0" y="762370"/>
                </a:lnTo>
                <a:lnTo>
                  <a:pt x="558644" y="206931"/>
                </a:lnTo>
                <a:cubicBezTo>
                  <a:pt x="676826" y="94994"/>
                  <a:pt x="891858" y="-3592"/>
                  <a:pt x="1138484" y="101"/>
                </a:cubicBez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fontAlgn="base">
              <a:spcBef>
                <a:spcPct val="0"/>
              </a:spcBef>
              <a:spcAft>
                <a:spcPct val="0"/>
              </a:spcAft>
            </a:pPr>
            <a:endParaRPr lang="en-GB" sz="1799" kern="1200">
              <a:solidFill>
                <a:schemeClr val="lt1"/>
              </a:solidFill>
              <a:latin typeface="+mn-lt"/>
              <a:ea typeface="+mn-ea"/>
              <a:cs typeface="+mn-cs"/>
            </a:endParaRPr>
          </a:p>
        </p:txBody>
      </p:sp>
      <p:sp>
        <p:nvSpPr>
          <p:cNvPr id="13" name="Title 12"/>
          <p:cNvSpPr>
            <a:spLocks noGrp="1"/>
          </p:cNvSpPr>
          <p:nvPr>
            <p:ph type="title"/>
          </p:nvPr>
        </p:nvSpPr>
        <p:spPr>
          <a:xfrm>
            <a:off x="434094" y="2100085"/>
            <a:ext cx="5598423" cy="430787"/>
          </a:xfrm>
        </p:spPr>
        <p:txBody>
          <a:bodyPr wrap="square" anchor="b">
            <a:spAutoFit/>
          </a:bodyPr>
          <a:lstStyle>
            <a:lvl1pPr algn="l">
              <a:lnSpc>
                <a:spcPct val="100000"/>
              </a:lnSpc>
              <a:defRPr sz="2799" b="1">
                <a:solidFill>
                  <a:schemeClr val="tx2"/>
                </a:solidFill>
                <a:latin typeface="+mj-lt"/>
              </a:defRPr>
            </a:lvl1pPr>
          </a:lstStyle>
          <a:p>
            <a:r>
              <a:rPr lang="en-GB" dirty="0"/>
              <a:t>Click to edit Master title style</a:t>
            </a:r>
          </a:p>
        </p:txBody>
      </p:sp>
      <p:sp>
        <p:nvSpPr>
          <p:cNvPr id="3" name="Text Placeholder 2"/>
          <p:cNvSpPr>
            <a:spLocks noGrp="1"/>
          </p:cNvSpPr>
          <p:nvPr>
            <p:ph type="body" sz="quarter" idx="10"/>
          </p:nvPr>
        </p:nvSpPr>
        <p:spPr>
          <a:xfrm>
            <a:off x="434094" y="2459185"/>
            <a:ext cx="5598423" cy="453266"/>
          </a:xfrm>
        </p:spPr>
        <p:txBody>
          <a:bodyPr wrap="square">
            <a:spAutoFit/>
          </a:bodyPr>
          <a:lstStyle>
            <a:lvl1pPr marL="0" marR="0" indent="0" algn="l" defTabSz="1088449" rtl="0" eaLnBrk="1" fontAlgn="base" latinLnBrk="0" hangingPunct="1">
              <a:lnSpc>
                <a:spcPct val="113000"/>
              </a:lnSpc>
              <a:spcBef>
                <a:spcPts val="0"/>
              </a:spcBef>
              <a:spcAft>
                <a:spcPts val="0"/>
              </a:spcAft>
              <a:buClrTx/>
              <a:buSzTx/>
              <a:buFontTx/>
              <a:buNone/>
              <a:tabLst/>
              <a:defRPr sz="2799" b="0" baseline="0">
                <a:solidFill>
                  <a:schemeClr val="tx2"/>
                </a:solidFill>
              </a:defRPr>
            </a:lvl1pPr>
          </a:lstStyle>
          <a:p>
            <a:pPr lvl="0"/>
            <a:r>
              <a:rPr lang="en-GB"/>
              <a:t>Click to edit Master text styles</a:t>
            </a:r>
          </a:p>
        </p:txBody>
      </p:sp>
      <p:sp>
        <p:nvSpPr>
          <p:cNvPr id="5" name="Footer Placeholder 108"/>
          <p:cNvSpPr>
            <a:spLocks noGrp="1"/>
          </p:cNvSpPr>
          <p:nvPr>
            <p:ph type="ftr" sz="quarter" idx="3"/>
          </p:nvPr>
        </p:nvSpPr>
        <p:spPr>
          <a:xfrm>
            <a:off x="1795028" y="6506947"/>
            <a:ext cx="9960524" cy="123082"/>
          </a:xfrm>
          <a:prstGeom prst="rect">
            <a:avLst/>
          </a:prstGeom>
        </p:spPr>
        <p:txBody>
          <a:bodyPr vert="horz" wrap="square" lIns="0" tIns="0" rIns="0" bIns="0" rtlCol="0" anchor="t" anchorCtr="0">
            <a:spAutoFit/>
          </a:bodyPr>
          <a:lstStyle>
            <a:lvl1pPr algn="l">
              <a:defRPr sz="800">
                <a:solidFill>
                  <a:schemeClr val="tx2"/>
                </a:solidFill>
                <a:latin typeface="+mn-lt"/>
              </a:defRPr>
            </a:lvl1pPr>
          </a:lstStyle>
          <a:p>
            <a:r>
              <a:rPr lang="en-GB"/>
              <a:t>Presentation title can go here</a:t>
            </a:r>
            <a:endParaRPr lang="en-GB" dirty="0"/>
          </a:p>
        </p:txBody>
      </p:sp>
    </p:spTree>
    <p:extLst>
      <p:ext uri="{BB962C8B-B14F-4D97-AF65-F5344CB8AC3E}">
        <p14:creationId xmlns:p14="http://schemas.microsoft.com/office/powerpoint/2010/main" val="4915906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esentation Contents_Yellow 2 Column">
    <p:bg>
      <p:bgPr>
        <a:solidFill>
          <a:srgbClr val="F8F6F2">
            <a:alpha val="0"/>
          </a:srgbClr>
        </a:solidFill>
        <a:effectLst/>
      </p:bgPr>
    </p:bg>
    <p:spTree>
      <p:nvGrpSpPr>
        <p:cNvPr id="1" name=""/>
        <p:cNvGrpSpPr/>
        <p:nvPr/>
      </p:nvGrpSpPr>
      <p:grpSpPr>
        <a:xfrm>
          <a:off x="0" y="0"/>
          <a:ext cx="0" cy="0"/>
          <a:chOff x="0" y="0"/>
          <a:chExt cx="0" cy="0"/>
        </a:xfrm>
      </p:grpSpPr>
      <p:sp>
        <p:nvSpPr>
          <p:cNvPr id="11" name="Freeform 10"/>
          <p:cNvSpPr/>
          <p:nvPr userDrawn="1"/>
        </p:nvSpPr>
        <p:spPr>
          <a:xfrm>
            <a:off x="0" y="0"/>
            <a:ext cx="4070878" cy="6859740"/>
          </a:xfrm>
          <a:custGeom>
            <a:avLst/>
            <a:gdLst>
              <a:gd name="connsiteX0" fmla="*/ 0 w 1134016"/>
              <a:gd name="connsiteY0" fmla="*/ 1408203 h 1410865"/>
              <a:gd name="connsiteX1" fmla="*/ 716080 w 1134016"/>
              <a:gd name="connsiteY1" fmla="*/ 1410865 h 1410865"/>
              <a:gd name="connsiteX2" fmla="*/ 1027535 w 1134016"/>
              <a:gd name="connsiteY2" fmla="*/ 1096747 h 1410865"/>
              <a:gd name="connsiteX3" fmla="*/ 1134016 w 1134016"/>
              <a:gd name="connsiteY3" fmla="*/ 894435 h 1410865"/>
              <a:gd name="connsiteX4" fmla="*/ 1128692 w 1134016"/>
              <a:gd name="connsiteY4" fmla="*/ 0 h 1410865"/>
              <a:gd name="connsiteX5" fmla="*/ 39930 w 1134016"/>
              <a:gd name="connsiteY5" fmla="*/ 0 h 1410865"/>
              <a:gd name="connsiteX6" fmla="*/ 0 w 1134016"/>
              <a:gd name="connsiteY6" fmla="*/ 1408203 h 1410865"/>
              <a:gd name="connsiteX0" fmla="*/ 0 w 5993513"/>
              <a:gd name="connsiteY0" fmla="*/ 1409125 h 1410865"/>
              <a:gd name="connsiteX1" fmla="*/ 5575577 w 5993513"/>
              <a:gd name="connsiteY1" fmla="*/ 1410865 h 1410865"/>
              <a:gd name="connsiteX2" fmla="*/ 5887032 w 5993513"/>
              <a:gd name="connsiteY2" fmla="*/ 1096747 h 1410865"/>
              <a:gd name="connsiteX3" fmla="*/ 5993513 w 5993513"/>
              <a:gd name="connsiteY3" fmla="*/ 894435 h 1410865"/>
              <a:gd name="connsiteX4" fmla="*/ 5988189 w 5993513"/>
              <a:gd name="connsiteY4" fmla="*/ 0 h 1410865"/>
              <a:gd name="connsiteX5" fmla="*/ 4899427 w 5993513"/>
              <a:gd name="connsiteY5" fmla="*/ 0 h 1410865"/>
              <a:gd name="connsiteX6" fmla="*/ 0 w 5993513"/>
              <a:gd name="connsiteY6" fmla="*/ 1409125 h 1410865"/>
              <a:gd name="connsiteX0" fmla="*/ 0 w 5993513"/>
              <a:gd name="connsiteY0" fmla="*/ 6859588 h 6861328"/>
              <a:gd name="connsiteX1" fmla="*/ 5575577 w 5993513"/>
              <a:gd name="connsiteY1" fmla="*/ 6861328 h 6861328"/>
              <a:gd name="connsiteX2" fmla="*/ 5887032 w 5993513"/>
              <a:gd name="connsiteY2" fmla="*/ 6547210 h 6861328"/>
              <a:gd name="connsiteX3" fmla="*/ 5993513 w 5993513"/>
              <a:gd name="connsiteY3" fmla="*/ 6344898 h 6861328"/>
              <a:gd name="connsiteX4" fmla="*/ 5988189 w 5993513"/>
              <a:gd name="connsiteY4" fmla="*/ 5450463 h 6861328"/>
              <a:gd name="connsiteX5" fmla="*/ 1 w 5993513"/>
              <a:gd name="connsiteY5" fmla="*/ 0 h 6861328"/>
              <a:gd name="connsiteX6" fmla="*/ 0 w 5993513"/>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233540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925826 w 5997764"/>
              <a:gd name="connsiteY5" fmla="*/ 0 h 6861328"/>
              <a:gd name="connsiteX6" fmla="*/ 0 w 5997764"/>
              <a:gd name="connsiteY6" fmla="*/ 6859588 h 6861328"/>
              <a:gd name="connsiteX0" fmla="*/ 0 w 4071938"/>
              <a:gd name="connsiteY0" fmla="*/ 6859588 h 6861328"/>
              <a:gd name="connsiteX1" fmla="*/ 3649751 w 4071938"/>
              <a:gd name="connsiteY1" fmla="*/ 6861328 h 6861328"/>
              <a:gd name="connsiteX2" fmla="*/ 3961206 w 4071938"/>
              <a:gd name="connsiteY2" fmla="*/ 6547210 h 6861328"/>
              <a:gd name="connsiteX3" fmla="*/ 4067687 w 4071938"/>
              <a:gd name="connsiteY3" fmla="*/ 6344898 h 6861328"/>
              <a:gd name="connsiteX4" fmla="*/ 4070163 w 4071938"/>
              <a:gd name="connsiteY4" fmla="*/ 0 h 6861328"/>
              <a:gd name="connsiteX5" fmla="*/ 0 w 4071938"/>
              <a:gd name="connsiteY5" fmla="*/ 0 h 6861328"/>
              <a:gd name="connsiteX6" fmla="*/ 0 w 4071938"/>
              <a:gd name="connsiteY6" fmla="*/ 6859588 h 686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1938" h="6861328">
                <a:moveTo>
                  <a:pt x="0" y="6859588"/>
                </a:moveTo>
                <a:lnTo>
                  <a:pt x="3649751" y="6861328"/>
                </a:lnTo>
                <a:lnTo>
                  <a:pt x="3961206" y="6547210"/>
                </a:lnTo>
                <a:cubicBezTo>
                  <a:pt x="4028146" y="6480608"/>
                  <a:pt x="4067626" y="6394128"/>
                  <a:pt x="4067687" y="6344898"/>
                </a:cubicBezTo>
                <a:cubicBezTo>
                  <a:pt x="4065912" y="6046753"/>
                  <a:pt x="4071938" y="298145"/>
                  <a:pt x="4070163" y="0"/>
                </a:cubicBezTo>
                <a:lnTo>
                  <a:pt x="0" y="0"/>
                </a:lnTo>
                <a:lnTo>
                  <a:pt x="0" y="6859588"/>
                </a:ln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GB" sz="1799" kern="1200">
              <a:solidFill>
                <a:schemeClr val="lt1"/>
              </a:solidFill>
              <a:latin typeface="+mn-lt"/>
              <a:ea typeface="+mn-ea"/>
              <a:cs typeface="+mn-cs"/>
            </a:endParaRPr>
          </a:p>
        </p:txBody>
      </p:sp>
      <p:sp>
        <p:nvSpPr>
          <p:cNvPr id="6" name="Footer Placeholder 108"/>
          <p:cNvSpPr>
            <a:spLocks noGrp="1"/>
          </p:cNvSpPr>
          <p:nvPr>
            <p:ph type="ftr" sz="quarter" idx="3"/>
          </p:nvPr>
        </p:nvSpPr>
        <p:spPr>
          <a:xfrm>
            <a:off x="1795028" y="6506947"/>
            <a:ext cx="9960524" cy="123082"/>
          </a:xfrm>
          <a:prstGeom prst="rect">
            <a:avLst/>
          </a:prstGeom>
        </p:spPr>
        <p:txBody>
          <a:bodyPr vert="horz" wrap="square" lIns="0" tIns="0" rIns="0" bIns="0" rtlCol="0" anchor="t" anchorCtr="0">
            <a:spAutoFit/>
          </a:bodyPr>
          <a:lstStyle>
            <a:lvl1pPr algn="l">
              <a:defRPr sz="800">
                <a:solidFill>
                  <a:schemeClr val="tx2"/>
                </a:solidFill>
                <a:latin typeface="+mn-lt"/>
              </a:defRPr>
            </a:lvl1pPr>
          </a:lstStyle>
          <a:p>
            <a:r>
              <a:rPr lang="en-GB"/>
              <a:t>Presentation title can go here</a:t>
            </a:r>
            <a:endParaRPr lang="en-GB" dirty="0"/>
          </a:p>
        </p:txBody>
      </p:sp>
      <p:sp>
        <p:nvSpPr>
          <p:cNvPr id="7" name="Slide Number Placeholder 109"/>
          <p:cNvSpPr txBox="1">
            <a:spLocks/>
          </p:cNvSpPr>
          <p:nvPr userDrawn="1"/>
        </p:nvSpPr>
        <p:spPr>
          <a:xfrm>
            <a:off x="436449" y="6506947"/>
            <a:ext cx="260356" cy="123082"/>
          </a:xfrm>
          <a:prstGeom prst="rect">
            <a:avLst/>
          </a:prstGeom>
        </p:spPr>
        <p:txBody>
          <a:bodyPr vert="horz" wrap="square" lIns="0" tIns="0" rIns="0" bIns="0" rtlCol="0" anchor="t" anchorCtr="0">
            <a:spAutoFit/>
          </a:bodyPr>
          <a:lstStyle>
            <a:lvl1pPr algn="r">
              <a:defRPr sz="1400">
                <a:solidFill>
                  <a:srgbClr val="FF0000"/>
                </a:solidFill>
                <a:latin typeface="+mn-lt"/>
              </a:defRPr>
            </a:lvl1pPr>
          </a:lstStyle>
          <a:p>
            <a:pPr marL="0" marR="0" lvl="0" indent="0" algn="l" defTabSz="914126" rtl="0" eaLnBrk="1" fontAlgn="base" latinLnBrk="0" hangingPunct="1">
              <a:lnSpc>
                <a:spcPct val="100000"/>
              </a:lnSpc>
              <a:spcBef>
                <a:spcPct val="0"/>
              </a:spcBef>
              <a:spcAft>
                <a:spcPct val="0"/>
              </a:spcAft>
              <a:buClrTx/>
              <a:buSzTx/>
              <a:buFontTx/>
              <a:buNone/>
              <a:tabLst/>
              <a:defRPr/>
            </a:pPr>
            <a:fld id="{FB8A8675-40C0-40D2-8FCE-EA4A25F48F18}" type="slidenum">
              <a:rPr kumimoji="0" lang="en-GB" sz="8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126" rtl="0" eaLnBrk="1" fontAlgn="base" latinLnBrk="0" hangingPunct="1">
                <a:lnSpc>
                  <a:spcPct val="100000"/>
                </a:lnSpc>
                <a:spcBef>
                  <a:spcPct val="0"/>
                </a:spcBef>
                <a:spcAft>
                  <a:spcPct val="0"/>
                </a:spcAft>
                <a:buClrTx/>
                <a:buSzTx/>
                <a:buFontTx/>
                <a:buNone/>
                <a:tabLst/>
                <a:defRPr/>
              </a:pPr>
              <a:t>‹#›</a:t>
            </a:fld>
            <a:endParaRPr kumimoji="0" lang="en-GB" sz="800" b="0" i="0" u="none" strike="noStrike" kern="1200" cap="none" spc="0" normalizeH="0" baseline="0" noProof="0" dirty="0">
              <a:ln>
                <a:noFill/>
              </a:ln>
              <a:solidFill>
                <a:schemeClr val="tx2"/>
              </a:solidFill>
              <a:effectLst/>
              <a:uLnTx/>
              <a:uFillTx/>
              <a:latin typeface="+mn-lt"/>
              <a:ea typeface="+mn-ea"/>
              <a:cs typeface="+mn-cs"/>
            </a:endParaRPr>
          </a:p>
        </p:txBody>
      </p:sp>
      <p:cxnSp>
        <p:nvCxnSpPr>
          <p:cNvPr id="8" name="Straight Connector 7"/>
          <p:cNvCxnSpPr/>
          <p:nvPr userDrawn="1"/>
        </p:nvCxnSpPr>
        <p:spPr>
          <a:xfrm>
            <a:off x="652153" y="6504611"/>
            <a:ext cx="0" cy="137194"/>
          </a:xfrm>
          <a:prstGeom prst="line">
            <a:avLst/>
          </a:prstGeom>
          <a:ln w="635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675422" y="6504611"/>
            <a:ext cx="0" cy="137194"/>
          </a:xfrm>
          <a:prstGeom prst="line">
            <a:avLst/>
          </a:prstGeom>
          <a:ln w="635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779932" y="6506947"/>
            <a:ext cx="791882" cy="123082"/>
          </a:xfrm>
          <a:prstGeom prst="rect">
            <a:avLst/>
          </a:prstGeom>
          <a:noFill/>
        </p:spPr>
        <p:txBody>
          <a:bodyPr wrap="square" lIns="0" tIns="0" rIns="0" bIns="0" rtlCol="0">
            <a:spAutoFit/>
          </a:bodyPr>
          <a:lstStyle/>
          <a:p>
            <a:r>
              <a:rPr lang="en-US" sz="800" b="1" dirty="0" err="1">
                <a:solidFill>
                  <a:schemeClr val="tx2"/>
                </a:solidFill>
                <a:latin typeface="+mn-lt"/>
              </a:rPr>
              <a:t>Raiffeisen</a:t>
            </a:r>
            <a:r>
              <a:rPr lang="en-US" sz="800" b="1" dirty="0">
                <a:solidFill>
                  <a:schemeClr val="tx2"/>
                </a:solidFill>
                <a:latin typeface="+mn-lt"/>
              </a:rPr>
              <a:t> Bank</a:t>
            </a:r>
            <a:endParaRPr lang="en-GB" sz="800" b="1" dirty="0">
              <a:solidFill>
                <a:schemeClr val="tx2"/>
              </a:solidFill>
              <a:latin typeface="+mn-lt"/>
            </a:endParaRPr>
          </a:p>
        </p:txBody>
      </p:sp>
      <p:sp>
        <p:nvSpPr>
          <p:cNvPr id="12" name="Text Placeholder 11"/>
          <p:cNvSpPr>
            <a:spLocks noGrp="1"/>
          </p:cNvSpPr>
          <p:nvPr>
            <p:ph type="body" sz="quarter" idx="10"/>
          </p:nvPr>
        </p:nvSpPr>
        <p:spPr>
          <a:xfrm>
            <a:off x="4432733" y="2099776"/>
            <a:ext cx="7330754" cy="3858320"/>
          </a:xfrm>
        </p:spPr>
        <p:txBody>
          <a:bodyPr numCol="2" spcCol="144000"/>
          <a:lstStyle>
            <a:lvl1pPr marL="406278" indent="-406278">
              <a:spcBef>
                <a:spcPts val="2099"/>
              </a:spcBef>
              <a:spcAft>
                <a:spcPts val="0"/>
              </a:spcAft>
              <a:buFont typeface="+mj-lt"/>
              <a:buAutoNum type="arabicPeriod"/>
              <a:defRPr sz="1799">
                <a:solidFill>
                  <a:schemeClr val="tx2"/>
                </a:solidFill>
              </a:defRPr>
            </a:lvl1pPr>
            <a:lvl2pPr marL="579264" indent="-179334">
              <a:spcBef>
                <a:spcPts val="400"/>
              </a:spcBef>
              <a:defRPr>
                <a:solidFill>
                  <a:schemeClr val="tx2"/>
                </a:solidFill>
              </a:defRPr>
            </a:lvl2pPr>
          </a:lstStyle>
          <a:p>
            <a:pPr lvl="0"/>
            <a:r>
              <a:rPr lang="en-GB"/>
              <a:t>Click to edit Master text styles</a:t>
            </a:r>
          </a:p>
          <a:p>
            <a:pPr lvl="1"/>
            <a:r>
              <a:rPr lang="en-GB"/>
              <a:t>Second level</a:t>
            </a:r>
          </a:p>
        </p:txBody>
      </p:sp>
      <p:sp>
        <p:nvSpPr>
          <p:cNvPr id="14" name="TextBox 13"/>
          <p:cNvSpPr txBox="1"/>
          <p:nvPr userDrawn="1"/>
        </p:nvSpPr>
        <p:spPr>
          <a:xfrm>
            <a:off x="439326" y="2144428"/>
            <a:ext cx="1943710" cy="720030"/>
          </a:xfrm>
          <a:prstGeom prst="rect">
            <a:avLst/>
          </a:prstGeom>
          <a:noFill/>
        </p:spPr>
        <p:txBody>
          <a:bodyPr wrap="square" lIns="0" tIns="0" rIns="0" bIns="0" rtlCol="0">
            <a:spAutoFit/>
          </a:bodyPr>
          <a:lstStyle/>
          <a:p>
            <a:pPr>
              <a:lnSpc>
                <a:spcPct val="90000"/>
              </a:lnSpc>
            </a:pPr>
            <a:r>
              <a:rPr lang="en-US" sz="2599" dirty="0">
                <a:solidFill>
                  <a:schemeClr val="tx2"/>
                </a:solidFill>
                <a:latin typeface="+mn-lt"/>
              </a:rPr>
              <a:t>Presentation </a:t>
            </a:r>
          </a:p>
          <a:p>
            <a:pPr>
              <a:lnSpc>
                <a:spcPct val="90000"/>
              </a:lnSpc>
            </a:pPr>
            <a:r>
              <a:rPr lang="en-US" sz="2599" b="1" dirty="0">
                <a:solidFill>
                  <a:schemeClr val="tx2"/>
                </a:solidFill>
                <a:latin typeface="+mn-lt"/>
              </a:rPr>
              <a:t>Contents</a:t>
            </a:r>
            <a:endParaRPr lang="en-GB" sz="2599" b="1" dirty="0">
              <a:solidFill>
                <a:schemeClr val="tx2"/>
              </a:solidFill>
              <a:latin typeface="+mn-lt"/>
            </a:endParaRPr>
          </a:p>
        </p:txBody>
      </p:sp>
    </p:spTree>
    <p:extLst>
      <p:ext uri="{BB962C8B-B14F-4D97-AF65-F5344CB8AC3E}">
        <p14:creationId xmlns:p14="http://schemas.microsoft.com/office/powerpoint/2010/main" val="31687366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esentation Contents with Image">
    <p:bg>
      <p:bgPr>
        <a:blipFill dpi="0" rotWithShape="1">
          <a:blip r:embed="rId2" cstate="print">
            <a:lum/>
          </a:blip>
          <a:srcRect/>
          <a:stretch>
            <a:fillRect l="-100" t="-100" r="-100" b="-100"/>
          </a:stretch>
        </a:blipFill>
        <a:effectLst/>
      </p:bgPr>
    </p:bg>
    <p:spTree>
      <p:nvGrpSpPr>
        <p:cNvPr id="1" name=""/>
        <p:cNvGrpSpPr/>
        <p:nvPr/>
      </p:nvGrpSpPr>
      <p:grpSpPr>
        <a:xfrm>
          <a:off x="0" y="0"/>
          <a:ext cx="0" cy="0"/>
          <a:chOff x="0" y="0"/>
          <a:chExt cx="0" cy="0"/>
        </a:xfrm>
      </p:grpSpPr>
      <p:sp>
        <p:nvSpPr>
          <p:cNvPr id="11" name="Freeform 10"/>
          <p:cNvSpPr/>
          <p:nvPr userDrawn="1"/>
        </p:nvSpPr>
        <p:spPr>
          <a:xfrm>
            <a:off x="2784494" y="0"/>
            <a:ext cx="5331288" cy="6859740"/>
          </a:xfrm>
          <a:custGeom>
            <a:avLst/>
            <a:gdLst>
              <a:gd name="connsiteX0" fmla="*/ 0 w 1134016"/>
              <a:gd name="connsiteY0" fmla="*/ 1408203 h 1410865"/>
              <a:gd name="connsiteX1" fmla="*/ 716080 w 1134016"/>
              <a:gd name="connsiteY1" fmla="*/ 1410865 h 1410865"/>
              <a:gd name="connsiteX2" fmla="*/ 1027535 w 1134016"/>
              <a:gd name="connsiteY2" fmla="*/ 1096747 h 1410865"/>
              <a:gd name="connsiteX3" fmla="*/ 1134016 w 1134016"/>
              <a:gd name="connsiteY3" fmla="*/ 894435 h 1410865"/>
              <a:gd name="connsiteX4" fmla="*/ 1128692 w 1134016"/>
              <a:gd name="connsiteY4" fmla="*/ 0 h 1410865"/>
              <a:gd name="connsiteX5" fmla="*/ 39930 w 1134016"/>
              <a:gd name="connsiteY5" fmla="*/ 0 h 1410865"/>
              <a:gd name="connsiteX6" fmla="*/ 0 w 1134016"/>
              <a:gd name="connsiteY6" fmla="*/ 1408203 h 1410865"/>
              <a:gd name="connsiteX0" fmla="*/ 0 w 5993513"/>
              <a:gd name="connsiteY0" fmla="*/ 1409125 h 1410865"/>
              <a:gd name="connsiteX1" fmla="*/ 5575577 w 5993513"/>
              <a:gd name="connsiteY1" fmla="*/ 1410865 h 1410865"/>
              <a:gd name="connsiteX2" fmla="*/ 5887032 w 5993513"/>
              <a:gd name="connsiteY2" fmla="*/ 1096747 h 1410865"/>
              <a:gd name="connsiteX3" fmla="*/ 5993513 w 5993513"/>
              <a:gd name="connsiteY3" fmla="*/ 894435 h 1410865"/>
              <a:gd name="connsiteX4" fmla="*/ 5988189 w 5993513"/>
              <a:gd name="connsiteY4" fmla="*/ 0 h 1410865"/>
              <a:gd name="connsiteX5" fmla="*/ 4899427 w 5993513"/>
              <a:gd name="connsiteY5" fmla="*/ 0 h 1410865"/>
              <a:gd name="connsiteX6" fmla="*/ 0 w 5993513"/>
              <a:gd name="connsiteY6" fmla="*/ 1409125 h 1410865"/>
              <a:gd name="connsiteX0" fmla="*/ 0 w 5993513"/>
              <a:gd name="connsiteY0" fmla="*/ 6859588 h 6861328"/>
              <a:gd name="connsiteX1" fmla="*/ 5575577 w 5993513"/>
              <a:gd name="connsiteY1" fmla="*/ 6861328 h 6861328"/>
              <a:gd name="connsiteX2" fmla="*/ 5887032 w 5993513"/>
              <a:gd name="connsiteY2" fmla="*/ 6547210 h 6861328"/>
              <a:gd name="connsiteX3" fmla="*/ 5993513 w 5993513"/>
              <a:gd name="connsiteY3" fmla="*/ 6344898 h 6861328"/>
              <a:gd name="connsiteX4" fmla="*/ 5988189 w 5993513"/>
              <a:gd name="connsiteY4" fmla="*/ 5450463 h 6861328"/>
              <a:gd name="connsiteX5" fmla="*/ 1 w 5993513"/>
              <a:gd name="connsiteY5" fmla="*/ 0 h 6861328"/>
              <a:gd name="connsiteX6" fmla="*/ 0 w 5993513"/>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665088 w 5997764"/>
              <a:gd name="connsiteY5" fmla="*/ 0 h 6861328"/>
              <a:gd name="connsiteX6" fmla="*/ 0 w 5997764"/>
              <a:gd name="connsiteY6" fmla="*/ 6859588 h 6861328"/>
              <a:gd name="connsiteX0" fmla="*/ 0 w 5332676"/>
              <a:gd name="connsiteY0" fmla="*/ 6859588 h 6861328"/>
              <a:gd name="connsiteX1" fmla="*/ 4910489 w 5332676"/>
              <a:gd name="connsiteY1" fmla="*/ 6861328 h 6861328"/>
              <a:gd name="connsiteX2" fmla="*/ 5221944 w 5332676"/>
              <a:gd name="connsiteY2" fmla="*/ 6547210 h 6861328"/>
              <a:gd name="connsiteX3" fmla="*/ 5328425 w 5332676"/>
              <a:gd name="connsiteY3" fmla="*/ 6344898 h 6861328"/>
              <a:gd name="connsiteX4" fmla="*/ 5330901 w 5332676"/>
              <a:gd name="connsiteY4" fmla="*/ 0 h 6861328"/>
              <a:gd name="connsiteX5" fmla="*/ 0 w 5332676"/>
              <a:gd name="connsiteY5" fmla="*/ 0 h 6861328"/>
              <a:gd name="connsiteX6" fmla="*/ 0 w 5332676"/>
              <a:gd name="connsiteY6" fmla="*/ 6859588 h 686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2676" h="6861328">
                <a:moveTo>
                  <a:pt x="0" y="6859588"/>
                </a:moveTo>
                <a:lnTo>
                  <a:pt x="4910489" y="6861328"/>
                </a:lnTo>
                <a:lnTo>
                  <a:pt x="5221944" y="6547210"/>
                </a:lnTo>
                <a:cubicBezTo>
                  <a:pt x="5288884" y="6480608"/>
                  <a:pt x="5328364" y="6394128"/>
                  <a:pt x="5328425" y="6344898"/>
                </a:cubicBezTo>
                <a:cubicBezTo>
                  <a:pt x="5326650" y="6046753"/>
                  <a:pt x="5332676" y="298145"/>
                  <a:pt x="5330901" y="0"/>
                </a:cubicBezTo>
                <a:lnTo>
                  <a:pt x="0" y="0"/>
                </a:lnTo>
                <a:lnTo>
                  <a:pt x="0" y="6859588"/>
                </a:lnTo>
                <a:close/>
              </a:path>
            </a:pathLst>
          </a:custGeom>
          <a:solidFill>
            <a:srgbClr val="F8F6F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GB" sz="1799" kern="1200">
              <a:solidFill>
                <a:schemeClr val="lt1"/>
              </a:solidFill>
              <a:latin typeface="+mn-lt"/>
              <a:ea typeface="+mn-ea"/>
              <a:cs typeface="+mn-cs"/>
            </a:endParaRPr>
          </a:p>
        </p:txBody>
      </p:sp>
      <p:sp>
        <p:nvSpPr>
          <p:cNvPr id="13" name="Freeform 12"/>
          <p:cNvSpPr/>
          <p:nvPr userDrawn="1"/>
        </p:nvSpPr>
        <p:spPr>
          <a:xfrm>
            <a:off x="1" y="0"/>
            <a:ext cx="4174853" cy="6859740"/>
          </a:xfrm>
          <a:custGeom>
            <a:avLst/>
            <a:gdLst>
              <a:gd name="connsiteX0" fmla="*/ 0 w 1134016"/>
              <a:gd name="connsiteY0" fmla="*/ 1408203 h 1410865"/>
              <a:gd name="connsiteX1" fmla="*/ 716080 w 1134016"/>
              <a:gd name="connsiteY1" fmla="*/ 1410865 h 1410865"/>
              <a:gd name="connsiteX2" fmla="*/ 1027535 w 1134016"/>
              <a:gd name="connsiteY2" fmla="*/ 1096747 h 1410865"/>
              <a:gd name="connsiteX3" fmla="*/ 1134016 w 1134016"/>
              <a:gd name="connsiteY3" fmla="*/ 894435 h 1410865"/>
              <a:gd name="connsiteX4" fmla="*/ 1128692 w 1134016"/>
              <a:gd name="connsiteY4" fmla="*/ 0 h 1410865"/>
              <a:gd name="connsiteX5" fmla="*/ 39930 w 1134016"/>
              <a:gd name="connsiteY5" fmla="*/ 0 h 1410865"/>
              <a:gd name="connsiteX6" fmla="*/ 0 w 1134016"/>
              <a:gd name="connsiteY6" fmla="*/ 1408203 h 1410865"/>
              <a:gd name="connsiteX0" fmla="*/ 0 w 5993513"/>
              <a:gd name="connsiteY0" fmla="*/ 1409125 h 1410865"/>
              <a:gd name="connsiteX1" fmla="*/ 5575577 w 5993513"/>
              <a:gd name="connsiteY1" fmla="*/ 1410865 h 1410865"/>
              <a:gd name="connsiteX2" fmla="*/ 5887032 w 5993513"/>
              <a:gd name="connsiteY2" fmla="*/ 1096747 h 1410865"/>
              <a:gd name="connsiteX3" fmla="*/ 5993513 w 5993513"/>
              <a:gd name="connsiteY3" fmla="*/ 894435 h 1410865"/>
              <a:gd name="connsiteX4" fmla="*/ 5988189 w 5993513"/>
              <a:gd name="connsiteY4" fmla="*/ 0 h 1410865"/>
              <a:gd name="connsiteX5" fmla="*/ 4899427 w 5993513"/>
              <a:gd name="connsiteY5" fmla="*/ 0 h 1410865"/>
              <a:gd name="connsiteX6" fmla="*/ 0 w 5993513"/>
              <a:gd name="connsiteY6" fmla="*/ 1409125 h 1410865"/>
              <a:gd name="connsiteX0" fmla="*/ 0 w 5993513"/>
              <a:gd name="connsiteY0" fmla="*/ 6859588 h 6861328"/>
              <a:gd name="connsiteX1" fmla="*/ 5575577 w 5993513"/>
              <a:gd name="connsiteY1" fmla="*/ 6861328 h 6861328"/>
              <a:gd name="connsiteX2" fmla="*/ 5887032 w 5993513"/>
              <a:gd name="connsiteY2" fmla="*/ 6547210 h 6861328"/>
              <a:gd name="connsiteX3" fmla="*/ 5993513 w 5993513"/>
              <a:gd name="connsiteY3" fmla="*/ 6344898 h 6861328"/>
              <a:gd name="connsiteX4" fmla="*/ 5988189 w 5993513"/>
              <a:gd name="connsiteY4" fmla="*/ 5450463 h 6861328"/>
              <a:gd name="connsiteX5" fmla="*/ 1 w 5993513"/>
              <a:gd name="connsiteY5" fmla="*/ 0 h 6861328"/>
              <a:gd name="connsiteX6" fmla="*/ 0 w 5993513"/>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1821823 w 5997763"/>
              <a:gd name="connsiteY0" fmla="*/ 6859588 h 6861328"/>
              <a:gd name="connsiteX1" fmla="*/ 5575576 w 5997763"/>
              <a:gd name="connsiteY1" fmla="*/ 6861328 h 6861328"/>
              <a:gd name="connsiteX2" fmla="*/ 5887031 w 5997763"/>
              <a:gd name="connsiteY2" fmla="*/ 6547210 h 6861328"/>
              <a:gd name="connsiteX3" fmla="*/ 5993512 w 5997763"/>
              <a:gd name="connsiteY3" fmla="*/ 6344898 h 6861328"/>
              <a:gd name="connsiteX4" fmla="*/ 5995988 w 5997763"/>
              <a:gd name="connsiteY4" fmla="*/ 0 h 6861328"/>
              <a:gd name="connsiteX5" fmla="*/ 0 w 5997763"/>
              <a:gd name="connsiteY5" fmla="*/ 0 h 6861328"/>
              <a:gd name="connsiteX6" fmla="*/ 1821823 w 5997763"/>
              <a:gd name="connsiteY6" fmla="*/ 6859588 h 6861328"/>
              <a:gd name="connsiteX0" fmla="*/ 0 w 4175940"/>
              <a:gd name="connsiteY0" fmla="*/ 6859588 h 6861328"/>
              <a:gd name="connsiteX1" fmla="*/ 3753753 w 4175940"/>
              <a:gd name="connsiteY1" fmla="*/ 6861328 h 6861328"/>
              <a:gd name="connsiteX2" fmla="*/ 4065208 w 4175940"/>
              <a:gd name="connsiteY2" fmla="*/ 6547210 h 6861328"/>
              <a:gd name="connsiteX3" fmla="*/ 4171689 w 4175940"/>
              <a:gd name="connsiteY3" fmla="*/ 6344898 h 6861328"/>
              <a:gd name="connsiteX4" fmla="*/ 4174165 w 4175940"/>
              <a:gd name="connsiteY4" fmla="*/ 0 h 6861328"/>
              <a:gd name="connsiteX5" fmla="*/ 0 w 4175940"/>
              <a:gd name="connsiteY5" fmla="*/ 0 h 6861328"/>
              <a:gd name="connsiteX6" fmla="*/ 0 w 4175940"/>
              <a:gd name="connsiteY6" fmla="*/ 6859588 h 686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5940" h="6861328">
                <a:moveTo>
                  <a:pt x="0" y="6859588"/>
                </a:moveTo>
                <a:lnTo>
                  <a:pt x="3753753" y="6861328"/>
                </a:lnTo>
                <a:lnTo>
                  <a:pt x="4065208" y="6547210"/>
                </a:lnTo>
                <a:cubicBezTo>
                  <a:pt x="4132148" y="6480608"/>
                  <a:pt x="4171628" y="6394128"/>
                  <a:pt x="4171689" y="6344898"/>
                </a:cubicBezTo>
                <a:cubicBezTo>
                  <a:pt x="4169914" y="6046753"/>
                  <a:pt x="4175940" y="298145"/>
                  <a:pt x="4174165" y="0"/>
                </a:cubicBezTo>
                <a:lnTo>
                  <a:pt x="0" y="0"/>
                </a:lnTo>
                <a:lnTo>
                  <a:pt x="0" y="6859588"/>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GB" sz="1799" kern="1200">
              <a:solidFill>
                <a:schemeClr val="lt1"/>
              </a:solidFill>
              <a:latin typeface="+mn-lt"/>
              <a:ea typeface="+mn-ea"/>
              <a:cs typeface="+mn-cs"/>
            </a:endParaRPr>
          </a:p>
        </p:txBody>
      </p:sp>
      <p:sp>
        <p:nvSpPr>
          <p:cNvPr id="6" name="Footer Placeholder 108"/>
          <p:cNvSpPr>
            <a:spLocks noGrp="1"/>
          </p:cNvSpPr>
          <p:nvPr>
            <p:ph type="ftr" sz="quarter" idx="3"/>
          </p:nvPr>
        </p:nvSpPr>
        <p:spPr>
          <a:xfrm>
            <a:off x="1795028" y="6506947"/>
            <a:ext cx="9960524" cy="123082"/>
          </a:xfrm>
          <a:prstGeom prst="rect">
            <a:avLst/>
          </a:prstGeom>
        </p:spPr>
        <p:txBody>
          <a:bodyPr vert="horz" wrap="square" lIns="0" tIns="0" rIns="0" bIns="0" rtlCol="0" anchor="t" anchorCtr="0">
            <a:spAutoFit/>
          </a:bodyPr>
          <a:lstStyle>
            <a:lvl1pPr algn="l">
              <a:defRPr sz="800">
                <a:solidFill>
                  <a:schemeClr val="tx2"/>
                </a:solidFill>
                <a:latin typeface="+mn-lt"/>
              </a:defRPr>
            </a:lvl1pPr>
          </a:lstStyle>
          <a:p>
            <a:r>
              <a:rPr lang="en-GB"/>
              <a:t>Presentation title can go here</a:t>
            </a:r>
            <a:endParaRPr lang="en-GB" dirty="0"/>
          </a:p>
        </p:txBody>
      </p:sp>
      <p:sp>
        <p:nvSpPr>
          <p:cNvPr id="7" name="Slide Number Placeholder 109"/>
          <p:cNvSpPr txBox="1">
            <a:spLocks/>
          </p:cNvSpPr>
          <p:nvPr userDrawn="1"/>
        </p:nvSpPr>
        <p:spPr>
          <a:xfrm>
            <a:off x="436449" y="6506947"/>
            <a:ext cx="260356" cy="123082"/>
          </a:xfrm>
          <a:prstGeom prst="rect">
            <a:avLst/>
          </a:prstGeom>
        </p:spPr>
        <p:txBody>
          <a:bodyPr vert="horz" wrap="square" lIns="0" tIns="0" rIns="0" bIns="0" rtlCol="0" anchor="t" anchorCtr="0">
            <a:spAutoFit/>
          </a:bodyPr>
          <a:lstStyle>
            <a:lvl1pPr algn="r">
              <a:defRPr sz="1400">
                <a:solidFill>
                  <a:srgbClr val="FF0000"/>
                </a:solidFill>
                <a:latin typeface="+mn-lt"/>
              </a:defRPr>
            </a:lvl1pPr>
          </a:lstStyle>
          <a:p>
            <a:pPr marL="0" marR="0" lvl="0" indent="0" algn="l" defTabSz="914126" rtl="0" eaLnBrk="1" fontAlgn="base" latinLnBrk="0" hangingPunct="1">
              <a:lnSpc>
                <a:spcPct val="100000"/>
              </a:lnSpc>
              <a:spcBef>
                <a:spcPct val="0"/>
              </a:spcBef>
              <a:spcAft>
                <a:spcPct val="0"/>
              </a:spcAft>
              <a:buClrTx/>
              <a:buSzTx/>
              <a:buFontTx/>
              <a:buNone/>
              <a:tabLst/>
              <a:defRPr/>
            </a:pPr>
            <a:fld id="{FB8A8675-40C0-40D2-8FCE-EA4A25F48F18}" type="slidenum">
              <a:rPr kumimoji="0" lang="en-GB" sz="8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126" rtl="0" eaLnBrk="1" fontAlgn="base" latinLnBrk="0" hangingPunct="1">
                <a:lnSpc>
                  <a:spcPct val="100000"/>
                </a:lnSpc>
                <a:spcBef>
                  <a:spcPct val="0"/>
                </a:spcBef>
                <a:spcAft>
                  <a:spcPct val="0"/>
                </a:spcAft>
                <a:buClrTx/>
                <a:buSzTx/>
                <a:buFontTx/>
                <a:buNone/>
                <a:tabLst/>
                <a:defRPr/>
              </a:pPr>
              <a:t>‹#›</a:t>
            </a:fld>
            <a:endParaRPr kumimoji="0" lang="en-GB" sz="800" b="0" i="0" u="none" strike="noStrike" kern="1200" cap="none" spc="0" normalizeH="0" baseline="0" noProof="0" dirty="0">
              <a:ln>
                <a:noFill/>
              </a:ln>
              <a:solidFill>
                <a:schemeClr val="tx2"/>
              </a:solidFill>
              <a:effectLst/>
              <a:uLnTx/>
              <a:uFillTx/>
              <a:latin typeface="+mn-lt"/>
              <a:ea typeface="+mn-ea"/>
              <a:cs typeface="+mn-cs"/>
            </a:endParaRPr>
          </a:p>
        </p:txBody>
      </p:sp>
      <p:cxnSp>
        <p:nvCxnSpPr>
          <p:cNvPr id="8" name="Straight Connector 7"/>
          <p:cNvCxnSpPr/>
          <p:nvPr userDrawn="1"/>
        </p:nvCxnSpPr>
        <p:spPr>
          <a:xfrm>
            <a:off x="652153" y="6504611"/>
            <a:ext cx="0" cy="137194"/>
          </a:xfrm>
          <a:prstGeom prst="line">
            <a:avLst/>
          </a:prstGeom>
          <a:ln w="635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675422" y="6504611"/>
            <a:ext cx="0" cy="137194"/>
          </a:xfrm>
          <a:prstGeom prst="line">
            <a:avLst/>
          </a:prstGeom>
          <a:ln w="635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779932" y="6506947"/>
            <a:ext cx="791882" cy="123082"/>
          </a:xfrm>
          <a:prstGeom prst="rect">
            <a:avLst/>
          </a:prstGeom>
          <a:noFill/>
        </p:spPr>
        <p:txBody>
          <a:bodyPr wrap="square" lIns="0" tIns="0" rIns="0" bIns="0" rtlCol="0">
            <a:spAutoFit/>
          </a:bodyPr>
          <a:lstStyle/>
          <a:p>
            <a:r>
              <a:rPr lang="en-US" sz="800" b="1" dirty="0" err="1">
                <a:solidFill>
                  <a:schemeClr val="tx2"/>
                </a:solidFill>
                <a:latin typeface="+mn-lt"/>
              </a:rPr>
              <a:t>Raiffeisen</a:t>
            </a:r>
            <a:r>
              <a:rPr lang="en-US" sz="800" b="1" dirty="0">
                <a:solidFill>
                  <a:schemeClr val="tx2"/>
                </a:solidFill>
                <a:latin typeface="+mn-lt"/>
              </a:rPr>
              <a:t> Bank</a:t>
            </a:r>
            <a:endParaRPr lang="en-GB" sz="800" b="1" dirty="0">
              <a:solidFill>
                <a:schemeClr val="tx2"/>
              </a:solidFill>
              <a:latin typeface="+mn-lt"/>
            </a:endParaRPr>
          </a:p>
        </p:txBody>
      </p:sp>
      <p:sp>
        <p:nvSpPr>
          <p:cNvPr id="12" name="Text Placeholder 11"/>
          <p:cNvSpPr>
            <a:spLocks noGrp="1"/>
          </p:cNvSpPr>
          <p:nvPr>
            <p:ph type="body" sz="quarter" idx="10"/>
          </p:nvPr>
        </p:nvSpPr>
        <p:spPr>
          <a:xfrm>
            <a:off x="4425403" y="2145053"/>
            <a:ext cx="3560818" cy="1079250"/>
          </a:xfrm>
        </p:spPr>
        <p:txBody>
          <a:bodyPr/>
          <a:lstStyle>
            <a:lvl1pPr marL="357081" marR="0" indent="-357081" algn="l" defTabSz="914126" rtl="0" eaLnBrk="1" fontAlgn="base" latinLnBrk="0" hangingPunct="1">
              <a:lnSpc>
                <a:spcPct val="100000"/>
              </a:lnSpc>
              <a:spcBef>
                <a:spcPts val="1340"/>
              </a:spcBef>
              <a:spcAft>
                <a:spcPts val="0"/>
              </a:spcAft>
              <a:buClrTx/>
              <a:buSzTx/>
              <a:buFont typeface="+mj-lt"/>
              <a:buAutoNum type="arabicPeriod"/>
              <a:tabLst/>
              <a:defRPr lang="en-US" sz="1600" b="0" dirty="0" smtClean="0">
                <a:solidFill>
                  <a:schemeClr val="tx2"/>
                </a:solidFill>
                <a:latin typeface="+mn-lt"/>
                <a:ea typeface="+mn-ea"/>
                <a:cs typeface="+mn-cs"/>
              </a:defRPr>
            </a:lvl1pPr>
            <a:lvl2pPr marL="579264" indent="-179334">
              <a:spcBef>
                <a:spcPts val="200"/>
              </a:spcBef>
              <a:defRPr sz="1200">
                <a:solidFill>
                  <a:schemeClr val="tx2"/>
                </a:solidFill>
              </a:defRPr>
            </a:lvl2pPr>
          </a:lstStyle>
          <a:p>
            <a:pPr lvl="0"/>
            <a:r>
              <a:rPr lang="en-GB"/>
              <a:t>Click to edit Master text styles</a:t>
            </a:r>
          </a:p>
          <a:p>
            <a:pPr lvl="1"/>
            <a:r>
              <a:rPr lang="en-GB"/>
              <a:t>Second level</a:t>
            </a:r>
          </a:p>
        </p:txBody>
      </p:sp>
      <p:sp>
        <p:nvSpPr>
          <p:cNvPr id="14" name="TextBox 13"/>
          <p:cNvSpPr txBox="1"/>
          <p:nvPr userDrawn="1"/>
        </p:nvSpPr>
        <p:spPr>
          <a:xfrm>
            <a:off x="439326" y="2144428"/>
            <a:ext cx="1943710" cy="720030"/>
          </a:xfrm>
          <a:prstGeom prst="rect">
            <a:avLst/>
          </a:prstGeom>
          <a:noFill/>
        </p:spPr>
        <p:txBody>
          <a:bodyPr wrap="square" lIns="0" tIns="0" rIns="0" bIns="0" rtlCol="0">
            <a:spAutoFit/>
          </a:bodyPr>
          <a:lstStyle/>
          <a:p>
            <a:pPr>
              <a:lnSpc>
                <a:spcPct val="90000"/>
              </a:lnSpc>
            </a:pPr>
            <a:r>
              <a:rPr lang="en-US" sz="2599" dirty="0">
                <a:solidFill>
                  <a:schemeClr val="tx2"/>
                </a:solidFill>
                <a:latin typeface="+mn-lt"/>
              </a:rPr>
              <a:t>Presentation </a:t>
            </a:r>
          </a:p>
          <a:p>
            <a:pPr>
              <a:lnSpc>
                <a:spcPct val="90000"/>
              </a:lnSpc>
            </a:pPr>
            <a:r>
              <a:rPr lang="en-US" sz="2599" b="1" dirty="0">
                <a:solidFill>
                  <a:schemeClr val="tx2"/>
                </a:solidFill>
                <a:latin typeface="+mn-lt"/>
              </a:rPr>
              <a:t>Contents</a:t>
            </a:r>
            <a:endParaRPr lang="en-GB" sz="2599" b="1" dirty="0">
              <a:solidFill>
                <a:schemeClr val="tx2"/>
              </a:solidFill>
              <a:latin typeface="+mn-lt"/>
            </a:endParaRPr>
          </a:p>
        </p:txBody>
      </p:sp>
      <p:sp>
        <p:nvSpPr>
          <p:cNvPr id="16" name="TextBox 15"/>
          <p:cNvSpPr txBox="1"/>
          <p:nvPr userDrawn="1"/>
        </p:nvSpPr>
        <p:spPr>
          <a:xfrm>
            <a:off x="0" y="7244540"/>
            <a:ext cx="12192000" cy="3796421"/>
          </a:xfrm>
          <a:prstGeom prst="rect">
            <a:avLst/>
          </a:prstGeom>
          <a:solidFill>
            <a:schemeClr val="tx2">
              <a:lumMod val="25000"/>
              <a:lumOff val="75000"/>
            </a:schemeClr>
          </a:solidFill>
          <a:ln>
            <a:noFill/>
          </a:ln>
        </p:spPr>
        <p:txBody>
          <a:bodyPr wrap="square" lIns="8277844" tIns="467878" rIns="575850" bIns="0" rtlCol="0">
            <a:noAutofit/>
          </a:bodyPr>
          <a:lstStyle/>
          <a:p>
            <a:r>
              <a:rPr lang="en-US" sz="1400" b="1" dirty="0">
                <a:solidFill>
                  <a:schemeClr val="tx2"/>
                </a:solidFill>
                <a:latin typeface="+mn-lt"/>
              </a:rPr>
              <a:t>INSTRUCTIONS</a:t>
            </a:r>
            <a:r>
              <a:rPr lang="en-US" sz="1400" b="1" baseline="0" dirty="0">
                <a:solidFill>
                  <a:schemeClr val="tx2"/>
                </a:solidFill>
                <a:latin typeface="+mn-lt"/>
              </a:rPr>
              <a:t>: </a:t>
            </a:r>
            <a:r>
              <a:rPr lang="en-US" sz="1400" dirty="0">
                <a:solidFill>
                  <a:schemeClr val="tx2"/>
                </a:solidFill>
                <a:latin typeface="+mn-lt"/>
              </a:rPr>
              <a:t>To insert a background </a:t>
            </a:r>
          </a:p>
          <a:p>
            <a:r>
              <a:rPr lang="en-US" sz="1400" dirty="0">
                <a:solidFill>
                  <a:schemeClr val="tx2"/>
                </a:solidFill>
                <a:latin typeface="Amalia Medium" pitchFamily="34" charset="0"/>
              </a:rPr>
              <a:t>Right click </a:t>
            </a:r>
            <a:r>
              <a:rPr lang="en-US" sz="1400" dirty="0">
                <a:solidFill>
                  <a:schemeClr val="tx2"/>
                </a:solidFill>
                <a:latin typeface="+mn-lt"/>
              </a:rPr>
              <a:t>the background area (being careful not to click</a:t>
            </a:r>
            <a:r>
              <a:rPr lang="en-US" sz="1400" baseline="0" dirty="0">
                <a:solidFill>
                  <a:schemeClr val="tx2"/>
                </a:solidFill>
                <a:latin typeface="+mn-lt"/>
              </a:rPr>
              <a:t> on any text boxes) </a:t>
            </a:r>
          </a:p>
          <a:p>
            <a:r>
              <a:rPr lang="en-US" sz="1400" dirty="0">
                <a:solidFill>
                  <a:schemeClr val="tx2"/>
                </a:solidFill>
                <a:latin typeface="+mn-lt"/>
              </a:rPr>
              <a:t>A</a:t>
            </a:r>
            <a:r>
              <a:rPr lang="en-US" sz="1400" baseline="0" dirty="0">
                <a:solidFill>
                  <a:schemeClr val="tx2"/>
                </a:solidFill>
                <a:latin typeface="+mn-lt"/>
              </a:rPr>
              <a:t> menu will pop up. From is select </a:t>
            </a:r>
            <a:r>
              <a:rPr lang="en-US" sz="1400" baseline="0" dirty="0">
                <a:solidFill>
                  <a:schemeClr val="tx2"/>
                </a:solidFill>
                <a:latin typeface="Amalia Medium" pitchFamily="34" charset="0"/>
              </a:rPr>
              <a:t>Format background </a:t>
            </a:r>
            <a:r>
              <a:rPr lang="en-US" sz="1400" baseline="0" dirty="0">
                <a:solidFill>
                  <a:schemeClr val="tx2"/>
                </a:solidFill>
                <a:latin typeface="+mn-lt"/>
              </a:rPr>
              <a:t>this will launch a window. </a:t>
            </a:r>
          </a:p>
          <a:p>
            <a:r>
              <a:rPr lang="en-US" sz="1400" baseline="0" dirty="0">
                <a:solidFill>
                  <a:schemeClr val="tx2"/>
                </a:solidFill>
                <a:latin typeface="+mn-lt"/>
              </a:rPr>
              <a:t>With the </a:t>
            </a:r>
            <a:r>
              <a:rPr lang="en-US" sz="1400" baseline="0" dirty="0">
                <a:solidFill>
                  <a:schemeClr val="tx2"/>
                </a:solidFill>
                <a:latin typeface="Amalia Medium" pitchFamily="34" charset="0"/>
              </a:rPr>
              <a:t>Fill tab </a:t>
            </a:r>
            <a:r>
              <a:rPr lang="en-US" sz="1400" baseline="0" dirty="0">
                <a:solidFill>
                  <a:schemeClr val="tx2"/>
                </a:solidFill>
                <a:latin typeface="+mn-lt"/>
              </a:rPr>
              <a:t>selected, click on the </a:t>
            </a:r>
            <a:r>
              <a:rPr lang="en-US" sz="1400" baseline="0" dirty="0">
                <a:solidFill>
                  <a:schemeClr val="tx2"/>
                </a:solidFill>
                <a:latin typeface="Amalia Medium" pitchFamily="34" charset="0"/>
              </a:rPr>
              <a:t>Picture or texture fill </a:t>
            </a:r>
            <a:r>
              <a:rPr lang="en-US" sz="1400" baseline="0" dirty="0">
                <a:solidFill>
                  <a:schemeClr val="tx2"/>
                </a:solidFill>
                <a:latin typeface="+mn-lt"/>
              </a:rPr>
              <a:t>then click the </a:t>
            </a:r>
            <a:r>
              <a:rPr lang="en-US" sz="1400" baseline="0" dirty="0">
                <a:solidFill>
                  <a:schemeClr val="tx2"/>
                </a:solidFill>
                <a:latin typeface="Amalia Medium" pitchFamily="34" charset="0"/>
              </a:rPr>
              <a:t>Insert from: (select) File… button</a:t>
            </a:r>
          </a:p>
          <a:p>
            <a:r>
              <a:rPr lang="en-US" sz="1400" baseline="0" dirty="0">
                <a:solidFill>
                  <a:schemeClr val="tx2"/>
                </a:solidFill>
                <a:latin typeface="+mn-lt"/>
              </a:rPr>
              <a:t>Make sure all Offsets are set to 0%</a:t>
            </a:r>
          </a:p>
          <a:p>
            <a:endParaRPr lang="en-US" sz="1400" baseline="0" dirty="0">
              <a:solidFill>
                <a:schemeClr val="tx2"/>
              </a:solidFill>
              <a:latin typeface="+mn-lt"/>
            </a:endParaRPr>
          </a:p>
          <a:p>
            <a:r>
              <a:rPr lang="en-US" sz="1400" b="1" baseline="0" dirty="0">
                <a:solidFill>
                  <a:schemeClr val="tx2"/>
                </a:solidFill>
                <a:latin typeface="+mn-lt"/>
              </a:rPr>
              <a:t>NOTE: </a:t>
            </a:r>
            <a:r>
              <a:rPr lang="en-US" sz="1400" baseline="0" dirty="0">
                <a:solidFill>
                  <a:schemeClr val="tx2"/>
                </a:solidFill>
                <a:latin typeface="Amalia Medium" pitchFamily="34" charset="0"/>
              </a:rPr>
              <a:t>The image needs to be the same size as the whole slide (W 33.87cm x H 19.05cm)</a:t>
            </a:r>
            <a:r>
              <a:rPr lang="en-US" sz="1400" baseline="0" dirty="0">
                <a:solidFill>
                  <a:schemeClr val="tx2"/>
                </a:solidFill>
                <a:latin typeface="+mn-lt"/>
              </a:rPr>
              <a:t> if it is not it will distort.</a:t>
            </a:r>
          </a:p>
          <a:p>
            <a:r>
              <a:rPr lang="en-US" sz="1400" baseline="0" dirty="0">
                <a:solidFill>
                  <a:schemeClr val="tx2"/>
                </a:solidFill>
                <a:latin typeface="+mn-lt"/>
              </a:rPr>
              <a:t>You can bring the image into PowerPoint and crop it to size then save out as a PNG or JPEG if it is not already the correct size.</a:t>
            </a:r>
          </a:p>
          <a:p>
            <a:endParaRPr lang="en-US" sz="1400" baseline="0" dirty="0">
              <a:solidFill>
                <a:schemeClr val="tx2"/>
              </a:solidFill>
              <a:latin typeface="+mn-lt"/>
            </a:endParaRPr>
          </a:p>
          <a:p>
            <a:r>
              <a:rPr lang="en-US" sz="1400" baseline="0" dirty="0">
                <a:solidFill>
                  <a:schemeClr val="tx2"/>
                </a:solidFill>
                <a:latin typeface="+mn-lt"/>
              </a:rPr>
              <a:t> </a:t>
            </a:r>
            <a:endParaRPr lang="en-GB" sz="1400" dirty="0">
              <a:solidFill>
                <a:schemeClr val="tx2"/>
              </a:solidFill>
              <a:latin typeface="+mn-lt"/>
            </a:endParaRPr>
          </a:p>
        </p:txBody>
      </p:sp>
    </p:spTree>
    <p:extLst>
      <p:ext uri="{BB962C8B-B14F-4D97-AF65-F5344CB8AC3E}">
        <p14:creationId xmlns:p14="http://schemas.microsoft.com/office/powerpoint/2010/main" val="11915785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2 Columns of content with arrows">
    <p:spTree>
      <p:nvGrpSpPr>
        <p:cNvPr id="1" name=""/>
        <p:cNvGrpSpPr/>
        <p:nvPr/>
      </p:nvGrpSpPr>
      <p:grpSpPr>
        <a:xfrm>
          <a:off x="0" y="0"/>
          <a:ext cx="0" cy="0"/>
          <a:chOff x="0" y="0"/>
          <a:chExt cx="0" cy="0"/>
        </a:xfrm>
      </p:grpSpPr>
      <p:grpSp>
        <p:nvGrpSpPr>
          <p:cNvPr id="25" name="Group 24"/>
          <p:cNvGrpSpPr/>
          <p:nvPr userDrawn="1"/>
        </p:nvGrpSpPr>
        <p:grpSpPr>
          <a:xfrm>
            <a:off x="8663390" y="4832547"/>
            <a:ext cx="3101150" cy="1476107"/>
            <a:chOff x="8665646" y="4833665"/>
            <a:chExt cx="3101958" cy="1476449"/>
          </a:xfrm>
        </p:grpSpPr>
        <p:sp>
          <p:nvSpPr>
            <p:cNvPr id="16" name="Freeform 15"/>
            <p:cNvSpPr/>
            <p:nvPr userDrawn="1"/>
          </p:nvSpPr>
          <p:spPr>
            <a:xfrm>
              <a:off x="8665646" y="4833665"/>
              <a:ext cx="1032392" cy="1475060"/>
            </a:xfrm>
            <a:custGeom>
              <a:avLst/>
              <a:gdLst>
                <a:gd name="connsiteX0" fmla="*/ 0 w 3498574"/>
                <a:gd name="connsiteY0" fmla="*/ 533873 h 5009322"/>
                <a:gd name="connsiteX1" fmla="*/ 1965108 w 3498574"/>
                <a:gd name="connsiteY1" fmla="*/ 2498981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498574"/>
                <a:gd name="connsiteY0" fmla="*/ 533873 h 5009322"/>
                <a:gd name="connsiteX1" fmla="*/ 1953550 w 3498574"/>
                <a:gd name="connsiteY1" fmla="*/ 2482688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498574"/>
                <a:gd name="connsiteY0" fmla="*/ 533873 h 5009322"/>
                <a:gd name="connsiteX1" fmla="*/ 1941992 w 3498574"/>
                <a:gd name="connsiteY1" fmla="*/ 2497200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509263"/>
                <a:gd name="connsiteY0" fmla="*/ 538314 h 5009322"/>
                <a:gd name="connsiteX1" fmla="*/ 1952681 w 3509263"/>
                <a:gd name="connsiteY1" fmla="*/ 2497200 h 5009322"/>
                <a:gd name="connsiteX2" fmla="*/ 10689 w 3509263"/>
                <a:gd name="connsiteY2" fmla="*/ 4464089 h 5009322"/>
                <a:gd name="connsiteX3" fmla="*/ 430973 w 3509263"/>
                <a:gd name="connsiteY3" fmla="*/ 4907091 h 5009322"/>
                <a:gd name="connsiteX4" fmla="*/ 771743 w 3509263"/>
                <a:gd name="connsiteY4" fmla="*/ 5009322 h 5009322"/>
                <a:gd name="connsiteX5" fmla="*/ 1135231 w 3509263"/>
                <a:gd name="connsiteY5" fmla="*/ 4884373 h 5009322"/>
                <a:gd name="connsiteX6" fmla="*/ 3509263 w 3509263"/>
                <a:gd name="connsiteY6" fmla="*/ 2510340 h 5009322"/>
                <a:gd name="connsiteX7" fmla="*/ 1078436 w 3509263"/>
                <a:gd name="connsiteY7" fmla="*/ 90872 h 5009322"/>
                <a:gd name="connsiteX8" fmla="*/ 737666 w 3509263"/>
                <a:gd name="connsiteY8" fmla="*/ 0 h 5009322"/>
                <a:gd name="connsiteX9" fmla="*/ 465050 w 3509263"/>
                <a:gd name="connsiteY9" fmla="*/ 102231 h 5009322"/>
                <a:gd name="connsiteX10" fmla="*/ 0 w 3509263"/>
                <a:gd name="connsiteY10" fmla="*/ 538314 h 5009322"/>
                <a:gd name="connsiteX0" fmla="*/ 0 w 3509263"/>
                <a:gd name="connsiteY0" fmla="*/ 538314 h 5009322"/>
                <a:gd name="connsiteX1" fmla="*/ 1952681 w 3509263"/>
                <a:gd name="connsiteY1" fmla="*/ 2497200 h 5009322"/>
                <a:gd name="connsiteX2" fmla="*/ 10689 w 3509263"/>
                <a:gd name="connsiteY2" fmla="*/ 4464089 h 5009322"/>
                <a:gd name="connsiteX3" fmla="*/ 430973 w 3509263"/>
                <a:gd name="connsiteY3" fmla="*/ 4907091 h 5009322"/>
                <a:gd name="connsiteX4" fmla="*/ 771743 w 3509263"/>
                <a:gd name="connsiteY4" fmla="*/ 5009322 h 5009322"/>
                <a:gd name="connsiteX5" fmla="*/ 1135231 w 3509263"/>
                <a:gd name="connsiteY5" fmla="*/ 4884373 h 5009322"/>
                <a:gd name="connsiteX6" fmla="*/ 3509263 w 3509263"/>
                <a:gd name="connsiteY6" fmla="*/ 2510340 h 5009322"/>
                <a:gd name="connsiteX7" fmla="*/ 1078436 w 3509263"/>
                <a:gd name="connsiteY7" fmla="*/ 90872 h 5009322"/>
                <a:gd name="connsiteX8" fmla="*/ 737666 w 3509263"/>
                <a:gd name="connsiteY8" fmla="*/ 0 h 5009322"/>
                <a:gd name="connsiteX9" fmla="*/ 397553 w 3509263"/>
                <a:gd name="connsiteY9" fmla="*/ 157556 h 5009322"/>
                <a:gd name="connsiteX10" fmla="*/ 0 w 3509263"/>
                <a:gd name="connsiteY10" fmla="*/ 538314 h 5009322"/>
                <a:gd name="connsiteX0" fmla="*/ 0 w 3509263"/>
                <a:gd name="connsiteY0" fmla="*/ 865832 h 5336840"/>
                <a:gd name="connsiteX1" fmla="*/ 1952681 w 3509263"/>
                <a:gd name="connsiteY1" fmla="*/ 2824718 h 5336840"/>
                <a:gd name="connsiteX2" fmla="*/ 10689 w 3509263"/>
                <a:gd name="connsiteY2" fmla="*/ 4791607 h 5336840"/>
                <a:gd name="connsiteX3" fmla="*/ 430973 w 3509263"/>
                <a:gd name="connsiteY3" fmla="*/ 5234609 h 5336840"/>
                <a:gd name="connsiteX4" fmla="*/ 771743 w 3509263"/>
                <a:gd name="connsiteY4" fmla="*/ 5336840 h 5336840"/>
                <a:gd name="connsiteX5" fmla="*/ 1135231 w 3509263"/>
                <a:gd name="connsiteY5" fmla="*/ 5211891 h 5336840"/>
                <a:gd name="connsiteX6" fmla="*/ 3509263 w 3509263"/>
                <a:gd name="connsiteY6" fmla="*/ 2837858 h 5336840"/>
                <a:gd name="connsiteX7" fmla="*/ 1078436 w 3509263"/>
                <a:gd name="connsiteY7" fmla="*/ 418390 h 5336840"/>
                <a:gd name="connsiteX8" fmla="*/ 737666 w 3509263"/>
                <a:gd name="connsiteY8" fmla="*/ 327518 h 5336840"/>
                <a:gd name="connsiteX9" fmla="*/ 397553 w 3509263"/>
                <a:gd name="connsiteY9" fmla="*/ 485074 h 5336840"/>
                <a:gd name="connsiteX10" fmla="*/ 0 w 3509263"/>
                <a:gd name="connsiteY10" fmla="*/ 865832 h 5336840"/>
                <a:gd name="connsiteX0" fmla="*/ 0 w 3509263"/>
                <a:gd name="connsiteY0" fmla="*/ 549428 h 5020436"/>
                <a:gd name="connsiteX1" fmla="*/ 1952681 w 3509263"/>
                <a:gd name="connsiteY1" fmla="*/ 2508314 h 5020436"/>
                <a:gd name="connsiteX2" fmla="*/ 10689 w 3509263"/>
                <a:gd name="connsiteY2" fmla="*/ 4475203 h 5020436"/>
                <a:gd name="connsiteX3" fmla="*/ 430973 w 3509263"/>
                <a:gd name="connsiteY3" fmla="*/ 4918205 h 5020436"/>
                <a:gd name="connsiteX4" fmla="*/ 771743 w 3509263"/>
                <a:gd name="connsiteY4" fmla="*/ 5020436 h 5020436"/>
                <a:gd name="connsiteX5" fmla="*/ 1135231 w 3509263"/>
                <a:gd name="connsiteY5" fmla="*/ 4895487 h 5020436"/>
                <a:gd name="connsiteX6" fmla="*/ 3509263 w 3509263"/>
                <a:gd name="connsiteY6" fmla="*/ 2521454 h 5020436"/>
                <a:gd name="connsiteX7" fmla="*/ 1078436 w 3509263"/>
                <a:gd name="connsiteY7" fmla="*/ 101986 h 5020436"/>
                <a:gd name="connsiteX8" fmla="*/ 737666 w 3509263"/>
                <a:gd name="connsiteY8" fmla="*/ 11114 h 5020436"/>
                <a:gd name="connsiteX9" fmla="*/ 397553 w 3509263"/>
                <a:gd name="connsiteY9" fmla="*/ 168670 h 5020436"/>
                <a:gd name="connsiteX10" fmla="*/ 0 w 3509263"/>
                <a:gd name="connsiteY10" fmla="*/ 549428 h 5020436"/>
                <a:gd name="connsiteX0" fmla="*/ 0 w 3509263"/>
                <a:gd name="connsiteY0" fmla="*/ 549428 h 5020436"/>
                <a:gd name="connsiteX1" fmla="*/ 1952681 w 3509263"/>
                <a:gd name="connsiteY1" fmla="*/ 2508314 h 5020436"/>
                <a:gd name="connsiteX2" fmla="*/ 10689 w 3509263"/>
                <a:gd name="connsiteY2" fmla="*/ 4475203 h 5020436"/>
                <a:gd name="connsiteX3" fmla="*/ 430973 w 3509263"/>
                <a:gd name="connsiteY3" fmla="*/ 4918205 h 5020436"/>
                <a:gd name="connsiteX4" fmla="*/ 771743 w 3509263"/>
                <a:gd name="connsiteY4" fmla="*/ 5020436 h 5020436"/>
                <a:gd name="connsiteX5" fmla="*/ 1135231 w 3509263"/>
                <a:gd name="connsiteY5" fmla="*/ 4895487 h 5020436"/>
                <a:gd name="connsiteX6" fmla="*/ 3509263 w 3509263"/>
                <a:gd name="connsiteY6" fmla="*/ 2521454 h 5020436"/>
                <a:gd name="connsiteX7" fmla="*/ 1078436 w 3509263"/>
                <a:gd name="connsiteY7" fmla="*/ 101986 h 5020436"/>
                <a:gd name="connsiteX8" fmla="*/ 737666 w 3509263"/>
                <a:gd name="connsiteY8" fmla="*/ 11114 h 5020436"/>
                <a:gd name="connsiteX9" fmla="*/ 397553 w 3509263"/>
                <a:gd name="connsiteY9" fmla="*/ 168670 h 5020436"/>
                <a:gd name="connsiteX10" fmla="*/ 0 w 3509263"/>
                <a:gd name="connsiteY10" fmla="*/ 549428 h 5020436"/>
                <a:gd name="connsiteX0" fmla="*/ 0 w 3509263"/>
                <a:gd name="connsiteY0" fmla="*/ 542840 h 5013848"/>
                <a:gd name="connsiteX1" fmla="*/ 1952681 w 3509263"/>
                <a:gd name="connsiteY1" fmla="*/ 2501726 h 5013848"/>
                <a:gd name="connsiteX2" fmla="*/ 10689 w 3509263"/>
                <a:gd name="connsiteY2" fmla="*/ 4468615 h 5013848"/>
                <a:gd name="connsiteX3" fmla="*/ 430973 w 3509263"/>
                <a:gd name="connsiteY3" fmla="*/ 4911617 h 5013848"/>
                <a:gd name="connsiteX4" fmla="*/ 771743 w 3509263"/>
                <a:gd name="connsiteY4" fmla="*/ 5013848 h 5013848"/>
                <a:gd name="connsiteX5" fmla="*/ 1135231 w 3509263"/>
                <a:gd name="connsiteY5" fmla="*/ 4888899 h 5013848"/>
                <a:gd name="connsiteX6" fmla="*/ 3509263 w 3509263"/>
                <a:gd name="connsiteY6" fmla="*/ 2514866 h 5013848"/>
                <a:gd name="connsiteX7" fmla="*/ 1117296 w 3509263"/>
                <a:gd name="connsiteY7" fmla="*/ 134923 h 5013848"/>
                <a:gd name="connsiteX8" fmla="*/ 737666 w 3509263"/>
                <a:gd name="connsiteY8" fmla="*/ 4526 h 5013848"/>
                <a:gd name="connsiteX9" fmla="*/ 397553 w 3509263"/>
                <a:gd name="connsiteY9" fmla="*/ 162082 h 5013848"/>
                <a:gd name="connsiteX10" fmla="*/ 0 w 3509263"/>
                <a:gd name="connsiteY10" fmla="*/ 542840 h 5013848"/>
                <a:gd name="connsiteX0" fmla="*/ 0 w 3509263"/>
                <a:gd name="connsiteY0" fmla="*/ 526104 h 4997112"/>
                <a:gd name="connsiteX1" fmla="*/ 1952681 w 3509263"/>
                <a:gd name="connsiteY1" fmla="*/ 2484990 h 4997112"/>
                <a:gd name="connsiteX2" fmla="*/ 10689 w 3509263"/>
                <a:gd name="connsiteY2" fmla="*/ 4451879 h 4997112"/>
                <a:gd name="connsiteX3" fmla="*/ 430973 w 3509263"/>
                <a:gd name="connsiteY3" fmla="*/ 4894881 h 4997112"/>
                <a:gd name="connsiteX4" fmla="*/ 771743 w 3509263"/>
                <a:gd name="connsiteY4" fmla="*/ 4997112 h 4997112"/>
                <a:gd name="connsiteX5" fmla="*/ 1135231 w 3509263"/>
                <a:gd name="connsiteY5" fmla="*/ 4872163 h 4997112"/>
                <a:gd name="connsiteX6" fmla="*/ 3509263 w 3509263"/>
                <a:gd name="connsiteY6" fmla="*/ 2498130 h 4997112"/>
                <a:gd name="connsiteX7" fmla="*/ 1117296 w 3509263"/>
                <a:gd name="connsiteY7" fmla="*/ 118187 h 4997112"/>
                <a:gd name="connsiteX8" fmla="*/ 753426 w 3509263"/>
                <a:gd name="connsiteY8" fmla="*/ 4526 h 4997112"/>
                <a:gd name="connsiteX9" fmla="*/ 397553 w 3509263"/>
                <a:gd name="connsiteY9" fmla="*/ 145346 h 4997112"/>
                <a:gd name="connsiteX10" fmla="*/ 0 w 3509263"/>
                <a:gd name="connsiteY10" fmla="*/ 526104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64742 w 3500203"/>
                <a:gd name="connsiteY1" fmla="*/ 25023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5110 w 3505313"/>
                <a:gd name="connsiteY0" fmla="*/ 531610 h 4997112"/>
                <a:gd name="connsiteX1" fmla="*/ 1969852 w 3505313"/>
                <a:gd name="connsiteY1" fmla="*/ 2502390 h 4997112"/>
                <a:gd name="connsiteX2" fmla="*/ 0 w 3505313"/>
                <a:gd name="connsiteY2" fmla="*/ 4481321 h 4997112"/>
                <a:gd name="connsiteX3" fmla="*/ 427023 w 3505313"/>
                <a:gd name="connsiteY3" fmla="*/ 4894881 h 4997112"/>
                <a:gd name="connsiteX4" fmla="*/ 767793 w 3505313"/>
                <a:gd name="connsiteY4" fmla="*/ 4997112 h 4997112"/>
                <a:gd name="connsiteX5" fmla="*/ 1131281 w 3505313"/>
                <a:gd name="connsiteY5" fmla="*/ 4872163 h 4997112"/>
                <a:gd name="connsiteX6" fmla="*/ 3505313 w 3505313"/>
                <a:gd name="connsiteY6" fmla="*/ 2498130 h 4997112"/>
                <a:gd name="connsiteX7" fmla="*/ 1113346 w 3505313"/>
                <a:gd name="connsiteY7" fmla="*/ 118187 h 4997112"/>
                <a:gd name="connsiteX8" fmla="*/ 749476 w 3505313"/>
                <a:gd name="connsiteY8" fmla="*/ 4526 h 4997112"/>
                <a:gd name="connsiteX9" fmla="*/ 393603 w 3505313"/>
                <a:gd name="connsiteY9" fmla="*/ 145346 h 4997112"/>
                <a:gd name="connsiteX10" fmla="*/ 5110 w 3505313"/>
                <a:gd name="connsiteY10" fmla="*/ 531610 h 4997112"/>
                <a:gd name="connsiteX0" fmla="*/ 5110 w 3505313"/>
                <a:gd name="connsiteY0" fmla="*/ 531610 h 5288660"/>
                <a:gd name="connsiteX1" fmla="*/ 1969852 w 3505313"/>
                <a:gd name="connsiteY1" fmla="*/ 2502390 h 5288660"/>
                <a:gd name="connsiteX2" fmla="*/ 0 w 3505313"/>
                <a:gd name="connsiteY2" fmla="*/ 4481321 h 5288660"/>
                <a:gd name="connsiteX3" fmla="*/ 427023 w 3505313"/>
                <a:gd name="connsiteY3" fmla="*/ 4894881 h 5288660"/>
                <a:gd name="connsiteX4" fmla="*/ 767793 w 3505313"/>
                <a:gd name="connsiteY4" fmla="*/ 4997112 h 5288660"/>
                <a:gd name="connsiteX5" fmla="*/ 1131281 w 3505313"/>
                <a:gd name="connsiteY5" fmla="*/ 4872163 h 5288660"/>
                <a:gd name="connsiteX6" fmla="*/ 3505313 w 3505313"/>
                <a:gd name="connsiteY6" fmla="*/ 2498130 h 5288660"/>
                <a:gd name="connsiteX7" fmla="*/ 1113346 w 3505313"/>
                <a:gd name="connsiteY7" fmla="*/ 118187 h 5288660"/>
                <a:gd name="connsiteX8" fmla="*/ 749476 w 3505313"/>
                <a:gd name="connsiteY8" fmla="*/ 4526 h 5288660"/>
                <a:gd name="connsiteX9" fmla="*/ 393603 w 3505313"/>
                <a:gd name="connsiteY9" fmla="*/ 145346 h 5288660"/>
                <a:gd name="connsiteX10" fmla="*/ 5110 w 3505313"/>
                <a:gd name="connsiteY10" fmla="*/ 531610 h 5288660"/>
                <a:gd name="connsiteX0" fmla="*/ 5110 w 3505313"/>
                <a:gd name="connsiteY0" fmla="*/ 531610 h 5000898"/>
                <a:gd name="connsiteX1" fmla="*/ 1969852 w 3505313"/>
                <a:gd name="connsiteY1" fmla="*/ 2502390 h 5000898"/>
                <a:gd name="connsiteX2" fmla="*/ 0 w 3505313"/>
                <a:gd name="connsiteY2" fmla="*/ 4481321 h 5000898"/>
                <a:gd name="connsiteX3" fmla="*/ 427023 w 3505313"/>
                <a:gd name="connsiteY3" fmla="*/ 4894881 h 5000898"/>
                <a:gd name="connsiteX4" fmla="*/ 767793 w 3505313"/>
                <a:gd name="connsiteY4" fmla="*/ 4997112 h 5000898"/>
                <a:gd name="connsiteX5" fmla="*/ 1131281 w 3505313"/>
                <a:gd name="connsiteY5" fmla="*/ 4872163 h 5000898"/>
                <a:gd name="connsiteX6" fmla="*/ 3505313 w 3505313"/>
                <a:gd name="connsiteY6" fmla="*/ 2498130 h 5000898"/>
                <a:gd name="connsiteX7" fmla="*/ 1113346 w 3505313"/>
                <a:gd name="connsiteY7" fmla="*/ 118187 h 5000898"/>
                <a:gd name="connsiteX8" fmla="*/ 749476 w 3505313"/>
                <a:gd name="connsiteY8" fmla="*/ 4526 h 5000898"/>
                <a:gd name="connsiteX9" fmla="*/ 393603 w 3505313"/>
                <a:gd name="connsiteY9" fmla="*/ 145346 h 5000898"/>
                <a:gd name="connsiteX10" fmla="*/ 5110 w 3505313"/>
                <a:gd name="connsiteY10" fmla="*/ 531610 h 5000898"/>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29652 h 5005303"/>
                <a:gd name="connsiteX1" fmla="*/ 1969852 w 3505313"/>
                <a:gd name="connsiteY1" fmla="*/ 2500432 h 5005303"/>
                <a:gd name="connsiteX2" fmla="*/ 0 w 3505313"/>
                <a:gd name="connsiteY2" fmla="*/ 4479363 h 5005303"/>
                <a:gd name="connsiteX3" fmla="*/ 427023 w 3505313"/>
                <a:gd name="connsiteY3" fmla="*/ 4892923 h 5005303"/>
                <a:gd name="connsiteX4" fmla="*/ 787503 w 3505313"/>
                <a:gd name="connsiteY4" fmla="*/ 5001517 h 5005303"/>
                <a:gd name="connsiteX5" fmla="*/ 1131281 w 3505313"/>
                <a:gd name="connsiteY5" fmla="*/ 4870205 h 5005303"/>
                <a:gd name="connsiteX6" fmla="*/ 3505313 w 3505313"/>
                <a:gd name="connsiteY6" fmla="*/ 2496172 h 5005303"/>
                <a:gd name="connsiteX7" fmla="*/ 1160106 w 3505313"/>
                <a:gd name="connsiteY7" fmla="*/ 158794 h 5005303"/>
                <a:gd name="connsiteX8" fmla="*/ 749476 w 3505313"/>
                <a:gd name="connsiteY8" fmla="*/ 2568 h 5005303"/>
                <a:gd name="connsiteX9" fmla="*/ 393603 w 3505313"/>
                <a:gd name="connsiteY9" fmla="*/ 143388 h 5005303"/>
                <a:gd name="connsiteX10" fmla="*/ 5110 w 3505313"/>
                <a:gd name="connsiteY10" fmla="*/ 529652 h 5005303"/>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 name="connsiteX0" fmla="*/ 5110 w 3505313"/>
                <a:gd name="connsiteY0" fmla="*/ 532416 h 5008067"/>
                <a:gd name="connsiteX1" fmla="*/ 1969852 w 3505313"/>
                <a:gd name="connsiteY1" fmla="*/ 2503196 h 5008067"/>
                <a:gd name="connsiteX2" fmla="*/ 0 w 3505313"/>
                <a:gd name="connsiteY2" fmla="*/ 4482127 h 5008067"/>
                <a:gd name="connsiteX3" fmla="*/ 427023 w 3505313"/>
                <a:gd name="connsiteY3" fmla="*/ 4895687 h 5008067"/>
                <a:gd name="connsiteX4" fmla="*/ 787503 w 3505313"/>
                <a:gd name="connsiteY4" fmla="*/ 5004281 h 5008067"/>
                <a:gd name="connsiteX5" fmla="*/ 1131281 w 3505313"/>
                <a:gd name="connsiteY5" fmla="*/ 4872969 h 5008067"/>
                <a:gd name="connsiteX6" fmla="*/ 3505313 w 3505313"/>
                <a:gd name="connsiteY6" fmla="*/ 2498936 h 5008067"/>
                <a:gd name="connsiteX7" fmla="*/ 1160106 w 3505313"/>
                <a:gd name="connsiteY7" fmla="*/ 161558 h 5008067"/>
                <a:gd name="connsiteX8" fmla="*/ 796836 w 3505313"/>
                <a:gd name="connsiteY8" fmla="*/ 2318 h 5008067"/>
                <a:gd name="connsiteX9" fmla="*/ 393603 w 3505313"/>
                <a:gd name="connsiteY9" fmla="*/ 146152 h 5008067"/>
                <a:gd name="connsiteX10" fmla="*/ 5110 w 3505313"/>
                <a:gd name="connsiteY10" fmla="*/ 532416 h 5008067"/>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05313" h="5008317">
                  <a:moveTo>
                    <a:pt x="5110" y="532666"/>
                  </a:moveTo>
                  <a:lnTo>
                    <a:pt x="1969852" y="2503446"/>
                  </a:lnTo>
                  <a:lnTo>
                    <a:pt x="0" y="4482377"/>
                  </a:lnTo>
                  <a:lnTo>
                    <a:pt x="427023" y="4895937"/>
                  </a:lnTo>
                  <a:cubicBezTo>
                    <a:pt x="510281" y="4969426"/>
                    <a:pt x="670127" y="5008317"/>
                    <a:pt x="787503" y="5004531"/>
                  </a:cubicBezTo>
                  <a:cubicBezTo>
                    <a:pt x="904879" y="5000745"/>
                    <a:pt x="1004011" y="4978861"/>
                    <a:pt x="1131281" y="4873219"/>
                  </a:cubicBezTo>
                  <a:lnTo>
                    <a:pt x="3505313" y="2499186"/>
                  </a:lnTo>
                  <a:lnTo>
                    <a:pt x="1160106" y="161808"/>
                  </a:lnTo>
                  <a:cubicBezTo>
                    <a:pt x="1068649" y="89635"/>
                    <a:pt x="968345" y="5136"/>
                    <a:pt x="796836" y="2568"/>
                  </a:cubicBezTo>
                  <a:cubicBezTo>
                    <a:pt x="625327" y="0"/>
                    <a:pt x="475789" y="68559"/>
                    <a:pt x="393603" y="146402"/>
                  </a:cubicBezTo>
                  <a:lnTo>
                    <a:pt x="5110" y="532666"/>
                  </a:ln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9" name="Freeform 18"/>
            <p:cNvSpPr/>
            <p:nvPr userDrawn="1"/>
          </p:nvSpPr>
          <p:spPr>
            <a:xfrm>
              <a:off x="9700429" y="4835054"/>
              <a:ext cx="1032392" cy="1475060"/>
            </a:xfrm>
            <a:custGeom>
              <a:avLst/>
              <a:gdLst>
                <a:gd name="connsiteX0" fmla="*/ 0 w 3498574"/>
                <a:gd name="connsiteY0" fmla="*/ 533873 h 5009322"/>
                <a:gd name="connsiteX1" fmla="*/ 1965108 w 3498574"/>
                <a:gd name="connsiteY1" fmla="*/ 2498981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498574"/>
                <a:gd name="connsiteY0" fmla="*/ 533873 h 5009322"/>
                <a:gd name="connsiteX1" fmla="*/ 1953550 w 3498574"/>
                <a:gd name="connsiteY1" fmla="*/ 2482688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498574"/>
                <a:gd name="connsiteY0" fmla="*/ 533873 h 5009322"/>
                <a:gd name="connsiteX1" fmla="*/ 1941992 w 3498574"/>
                <a:gd name="connsiteY1" fmla="*/ 2497200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509263"/>
                <a:gd name="connsiteY0" fmla="*/ 538314 h 5009322"/>
                <a:gd name="connsiteX1" fmla="*/ 1952681 w 3509263"/>
                <a:gd name="connsiteY1" fmla="*/ 2497200 h 5009322"/>
                <a:gd name="connsiteX2" fmla="*/ 10689 w 3509263"/>
                <a:gd name="connsiteY2" fmla="*/ 4464089 h 5009322"/>
                <a:gd name="connsiteX3" fmla="*/ 430973 w 3509263"/>
                <a:gd name="connsiteY3" fmla="*/ 4907091 h 5009322"/>
                <a:gd name="connsiteX4" fmla="*/ 771743 w 3509263"/>
                <a:gd name="connsiteY4" fmla="*/ 5009322 h 5009322"/>
                <a:gd name="connsiteX5" fmla="*/ 1135231 w 3509263"/>
                <a:gd name="connsiteY5" fmla="*/ 4884373 h 5009322"/>
                <a:gd name="connsiteX6" fmla="*/ 3509263 w 3509263"/>
                <a:gd name="connsiteY6" fmla="*/ 2510340 h 5009322"/>
                <a:gd name="connsiteX7" fmla="*/ 1078436 w 3509263"/>
                <a:gd name="connsiteY7" fmla="*/ 90872 h 5009322"/>
                <a:gd name="connsiteX8" fmla="*/ 737666 w 3509263"/>
                <a:gd name="connsiteY8" fmla="*/ 0 h 5009322"/>
                <a:gd name="connsiteX9" fmla="*/ 465050 w 3509263"/>
                <a:gd name="connsiteY9" fmla="*/ 102231 h 5009322"/>
                <a:gd name="connsiteX10" fmla="*/ 0 w 3509263"/>
                <a:gd name="connsiteY10" fmla="*/ 538314 h 5009322"/>
                <a:gd name="connsiteX0" fmla="*/ 0 w 3509263"/>
                <a:gd name="connsiteY0" fmla="*/ 538314 h 5009322"/>
                <a:gd name="connsiteX1" fmla="*/ 1952681 w 3509263"/>
                <a:gd name="connsiteY1" fmla="*/ 2497200 h 5009322"/>
                <a:gd name="connsiteX2" fmla="*/ 10689 w 3509263"/>
                <a:gd name="connsiteY2" fmla="*/ 4464089 h 5009322"/>
                <a:gd name="connsiteX3" fmla="*/ 430973 w 3509263"/>
                <a:gd name="connsiteY3" fmla="*/ 4907091 h 5009322"/>
                <a:gd name="connsiteX4" fmla="*/ 771743 w 3509263"/>
                <a:gd name="connsiteY4" fmla="*/ 5009322 h 5009322"/>
                <a:gd name="connsiteX5" fmla="*/ 1135231 w 3509263"/>
                <a:gd name="connsiteY5" fmla="*/ 4884373 h 5009322"/>
                <a:gd name="connsiteX6" fmla="*/ 3509263 w 3509263"/>
                <a:gd name="connsiteY6" fmla="*/ 2510340 h 5009322"/>
                <a:gd name="connsiteX7" fmla="*/ 1078436 w 3509263"/>
                <a:gd name="connsiteY7" fmla="*/ 90872 h 5009322"/>
                <a:gd name="connsiteX8" fmla="*/ 737666 w 3509263"/>
                <a:gd name="connsiteY8" fmla="*/ 0 h 5009322"/>
                <a:gd name="connsiteX9" fmla="*/ 397553 w 3509263"/>
                <a:gd name="connsiteY9" fmla="*/ 157556 h 5009322"/>
                <a:gd name="connsiteX10" fmla="*/ 0 w 3509263"/>
                <a:gd name="connsiteY10" fmla="*/ 538314 h 5009322"/>
                <a:gd name="connsiteX0" fmla="*/ 0 w 3509263"/>
                <a:gd name="connsiteY0" fmla="*/ 865832 h 5336840"/>
                <a:gd name="connsiteX1" fmla="*/ 1952681 w 3509263"/>
                <a:gd name="connsiteY1" fmla="*/ 2824718 h 5336840"/>
                <a:gd name="connsiteX2" fmla="*/ 10689 w 3509263"/>
                <a:gd name="connsiteY2" fmla="*/ 4791607 h 5336840"/>
                <a:gd name="connsiteX3" fmla="*/ 430973 w 3509263"/>
                <a:gd name="connsiteY3" fmla="*/ 5234609 h 5336840"/>
                <a:gd name="connsiteX4" fmla="*/ 771743 w 3509263"/>
                <a:gd name="connsiteY4" fmla="*/ 5336840 h 5336840"/>
                <a:gd name="connsiteX5" fmla="*/ 1135231 w 3509263"/>
                <a:gd name="connsiteY5" fmla="*/ 5211891 h 5336840"/>
                <a:gd name="connsiteX6" fmla="*/ 3509263 w 3509263"/>
                <a:gd name="connsiteY6" fmla="*/ 2837858 h 5336840"/>
                <a:gd name="connsiteX7" fmla="*/ 1078436 w 3509263"/>
                <a:gd name="connsiteY7" fmla="*/ 418390 h 5336840"/>
                <a:gd name="connsiteX8" fmla="*/ 737666 w 3509263"/>
                <a:gd name="connsiteY8" fmla="*/ 327518 h 5336840"/>
                <a:gd name="connsiteX9" fmla="*/ 397553 w 3509263"/>
                <a:gd name="connsiteY9" fmla="*/ 485074 h 5336840"/>
                <a:gd name="connsiteX10" fmla="*/ 0 w 3509263"/>
                <a:gd name="connsiteY10" fmla="*/ 865832 h 5336840"/>
                <a:gd name="connsiteX0" fmla="*/ 0 w 3509263"/>
                <a:gd name="connsiteY0" fmla="*/ 549428 h 5020436"/>
                <a:gd name="connsiteX1" fmla="*/ 1952681 w 3509263"/>
                <a:gd name="connsiteY1" fmla="*/ 2508314 h 5020436"/>
                <a:gd name="connsiteX2" fmla="*/ 10689 w 3509263"/>
                <a:gd name="connsiteY2" fmla="*/ 4475203 h 5020436"/>
                <a:gd name="connsiteX3" fmla="*/ 430973 w 3509263"/>
                <a:gd name="connsiteY3" fmla="*/ 4918205 h 5020436"/>
                <a:gd name="connsiteX4" fmla="*/ 771743 w 3509263"/>
                <a:gd name="connsiteY4" fmla="*/ 5020436 h 5020436"/>
                <a:gd name="connsiteX5" fmla="*/ 1135231 w 3509263"/>
                <a:gd name="connsiteY5" fmla="*/ 4895487 h 5020436"/>
                <a:gd name="connsiteX6" fmla="*/ 3509263 w 3509263"/>
                <a:gd name="connsiteY6" fmla="*/ 2521454 h 5020436"/>
                <a:gd name="connsiteX7" fmla="*/ 1078436 w 3509263"/>
                <a:gd name="connsiteY7" fmla="*/ 101986 h 5020436"/>
                <a:gd name="connsiteX8" fmla="*/ 737666 w 3509263"/>
                <a:gd name="connsiteY8" fmla="*/ 11114 h 5020436"/>
                <a:gd name="connsiteX9" fmla="*/ 397553 w 3509263"/>
                <a:gd name="connsiteY9" fmla="*/ 168670 h 5020436"/>
                <a:gd name="connsiteX10" fmla="*/ 0 w 3509263"/>
                <a:gd name="connsiteY10" fmla="*/ 549428 h 5020436"/>
                <a:gd name="connsiteX0" fmla="*/ 0 w 3509263"/>
                <a:gd name="connsiteY0" fmla="*/ 549428 h 5020436"/>
                <a:gd name="connsiteX1" fmla="*/ 1952681 w 3509263"/>
                <a:gd name="connsiteY1" fmla="*/ 2508314 h 5020436"/>
                <a:gd name="connsiteX2" fmla="*/ 10689 w 3509263"/>
                <a:gd name="connsiteY2" fmla="*/ 4475203 h 5020436"/>
                <a:gd name="connsiteX3" fmla="*/ 430973 w 3509263"/>
                <a:gd name="connsiteY3" fmla="*/ 4918205 h 5020436"/>
                <a:gd name="connsiteX4" fmla="*/ 771743 w 3509263"/>
                <a:gd name="connsiteY4" fmla="*/ 5020436 h 5020436"/>
                <a:gd name="connsiteX5" fmla="*/ 1135231 w 3509263"/>
                <a:gd name="connsiteY5" fmla="*/ 4895487 h 5020436"/>
                <a:gd name="connsiteX6" fmla="*/ 3509263 w 3509263"/>
                <a:gd name="connsiteY6" fmla="*/ 2521454 h 5020436"/>
                <a:gd name="connsiteX7" fmla="*/ 1078436 w 3509263"/>
                <a:gd name="connsiteY7" fmla="*/ 101986 h 5020436"/>
                <a:gd name="connsiteX8" fmla="*/ 737666 w 3509263"/>
                <a:gd name="connsiteY8" fmla="*/ 11114 h 5020436"/>
                <a:gd name="connsiteX9" fmla="*/ 397553 w 3509263"/>
                <a:gd name="connsiteY9" fmla="*/ 168670 h 5020436"/>
                <a:gd name="connsiteX10" fmla="*/ 0 w 3509263"/>
                <a:gd name="connsiteY10" fmla="*/ 549428 h 5020436"/>
                <a:gd name="connsiteX0" fmla="*/ 0 w 3509263"/>
                <a:gd name="connsiteY0" fmla="*/ 542840 h 5013848"/>
                <a:gd name="connsiteX1" fmla="*/ 1952681 w 3509263"/>
                <a:gd name="connsiteY1" fmla="*/ 2501726 h 5013848"/>
                <a:gd name="connsiteX2" fmla="*/ 10689 w 3509263"/>
                <a:gd name="connsiteY2" fmla="*/ 4468615 h 5013848"/>
                <a:gd name="connsiteX3" fmla="*/ 430973 w 3509263"/>
                <a:gd name="connsiteY3" fmla="*/ 4911617 h 5013848"/>
                <a:gd name="connsiteX4" fmla="*/ 771743 w 3509263"/>
                <a:gd name="connsiteY4" fmla="*/ 5013848 h 5013848"/>
                <a:gd name="connsiteX5" fmla="*/ 1135231 w 3509263"/>
                <a:gd name="connsiteY5" fmla="*/ 4888899 h 5013848"/>
                <a:gd name="connsiteX6" fmla="*/ 3509263 w 3509263"/>
                <a:gd name="connsiteY6" fmla="*/ 2514866 h 5013848"/>
                <a:gd name="connsiteX7" fmla="*/ 1117296 w 3509263"/>
                <a:gd name="connsiteY7" fmla="*/ 134923 h 5013848"/>
                <a:gd name="connsiteX8" fmla="*/ 737666 w 3509263"/>
                <a:gd name="connsiteY8" fmla="*/ 4526 h 5013848"/>
                <a:gd name="connsiteX9" fmla="*/ 397553 w 3509263"/>
                <a:gd name="connsiteY9" fmla="*/ 162082 h 5013848"/>
                <a:gd name="connsiteX10" fmla="*/ 0 w 3509263"/>
                <a:gd name="connsiteY10" fmla="*/ 542840 h 5013848"/>
                <a:gd name="connsiteX0" fmla="*/ 0 w 3509263"/>
                <a:gd name="connsiteY0" fmla="*/ 526104 h 4997112"/>
                <a:gd name="connsiteX1" fmla="*/ 1952681 w 3509263"/>
                <a:gd name="connsiteY1" fmla="*/ 2484990 h 4997112"/>
                <a:gd name="connsiteX2" fmla="*/ 10689 w 3509263"/>
                <a:gd name="connsiteY2" fmla="*/ 4451879 h 4997112"/>
                <a:gd name="connsiteX3" fmla="*/ 430973 w 3509263"/>
                <a:gd name="connsiteY3" fmla="*/ 4894881 h 4997112"/>
                <a:gd name="connsiteX4" fmla="*/ 771743 w 3509263"/>
                <a:gd name="connsiteY4" fmla="*/ 4997112 h 4997112"/>
                <a:gd name="connsiteX5" fmla="*/ 1135231 w 3509263"/>
                <a:gd name="connsiteY5" fmla="*/ 4872163 h 4997112"/>
                <a:gd name="connsiteX6" fmla="*/ 3509263 w 3509263"/>
                <a:gd name="connsiteY6" fmla="*/ 2498130 h 4997112"/>
                <a:gd name="connsiteX7" fmla="*/ 1117296 w 3509263"/>
                <a:gd name="connsiteY7" fmla="*/ 118187 h 4997112"/>
                <a:gd name="connsiteX8" fmla="*/ 753426 w 3509263"/>
                <a:gd name="connsiteY8" fmla="*/ 4526 h 4997112"/>
                <a:gd name="connsiteX9" fmla="*/ 397553 w 3509263"/>
                <a:gd name="connsiteY9" fmla="*/ 145346 h 4997112"/>
                <a:gd name="connsiteX10" fmla="*/ 0 w 3509263"/>
                <a:gd name="connsiteY10" fmla="*/ 526104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64742 w 3500203"/>
                <a:gd name="connsiteY1" fmla="*/ 25023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5110 w 3505313"/>
                <a:gd name="connsiteY0" fmla="*/ 531610 h 4997112"/>
                <a:gd name="connsiteX1" fmla="*/ 1969852 w 3505313"/>
                <a:gd name="connsiteY1" fmla="*/ 2502390 h 4997112"/>
                <a:gd name="connsiteX2" fmla="*/ 0 w 3505313"/>
                <a:gd name="connsiteY2" fmla="*/ 4481321 h 4997112"/>
                <a:gd name="connsiteX3" fmla="*/ 427023 w 3505313"/>
                <a:gd name="connsiteY3" fmla="*/ 4894881 h 4997112"/>
                <a:gd name="connsiteX4" fmla="*/ 767793 w 3505313"/>
                <a:gd name="connsiteY4" fmla="*/ 4997112 h 4997112"/>
                <a:gd name="connsiteX5" fmla="*/ 1131281 w 3505313"/>
                <a:gd name="connsiteY5" fmla="*/ 4872163 h 4997112"/>
                <a:gd name="connsiteX6" fmla="*/ 3505313 w 3505313"/>
                <a:gd name="connsiteY6" fmla="*/ 2498130 h 4997112"/>
                <a:gd name="connsiteX7" fmla="*/ 1113346 w 3505313"/>
                <a:gd name="connsiteY7" fmla="*/ 118187 h 4997112"/>
                <a:gd name="connsiteX8" fmla="*/ 749476 w 3505313"/>
                <a:gd name="connsiteY8" fmla="*/ 4526 h 4997112"/>
                <a:gd name="connsiteX9" fmla="*/ 393603 w 3505313"/>
                <a:gd name="connsiteY9" fmla="*/ 145346 h 4997112"/>
                <a:gd name="connsiteX10" fmla="*/ 5110 w 3505313"/>
                <a:gd name="connsiteY10" fmla="*/ 531610 h 4997112"/>
                <a:gd name="connsiteX0" fmla="*/ 5110 w 3505313"/>
                <a:gd name="connsiteY0" fmla="*/ 531610 h 5288660"/>
                <a:gd name="connsiteX1" fmla="*/ 1969852 w 3505313"/>
                <a:gd name="connsiteY1" fmla="*/ 2502390 h 5288660"/>
                <a:gd name="connsiteX2" fmla="*/ 0 w 3505313"/>
                <a:gd name="connsiteY2" fmla="*/ 4481321 h 5288660"/>
                <a:gd name="connsiteX3" fmla="*/ 427023 w 3505313"/>
                <a:gd name="connsiteY3" fmla="*/ 4894881 h 5288660"/>
                <a:gd name="connsiteX4" fmla="*/ 767793 w 3505313"/>
                <a:gd name="connsiteY4" fmla="*/ 4997112 h 5288660"/>
                <a:gd name="connsiteX5" fmla="*/ 1131281 w 3505313"/>
                <a:gd name="connsiteY5" fmla="*/ 4872163 h 5288660"/>
                <a:gd name="connsiteX6" fmla="*/ 3505313 w 3505313"/>
                <a:gd name="connsiteY6" fmla="*/ 2498130 h 5288660"/>
                <a:gd name="connsiteX7" fmla="*/ 1113346 w 3505313"/>
                <a:gd name="connsiteY7" fmla="*/ 118187 h 5288660"/>
                <a:gd name="connsiteX8" fmla="*/ 749476 w 3505313"/>
                <a:gd name="connsiteY8" fmla="*/ 4526 h 5288660"/>
                <a:gd name="connsiteX9" fmla="*/ 393603 w 3505313"/>
                <a:gd name="connsiteY9" fmla="*/ 145346 h 5288660"/>
                <a:gd name="connsiteX10" fmla="*/ 5110 w 3505313"/>
                <a:gd name="connsiteY10" fmla="*/ 531610 h 5288660"/>
                <a:gd name="connsiteX0" fmla="*/ 5110 w 3505313"/>
                <a:gd name="connsiteY0" fmla="*/ 531610 h 5000898"/>
                <a:gd name="connsiteX1" fmla="*/ 1969852 w 3505313"/>
                <a:gd name="connsiteY1" fmla="*/ 2502390 h 5000898"/>
                <a:gd name="connsiteX2" fmla="*/ 0 w 3505313"/>
                <a:gd name="connsiteY2" fmla="*/ 4481321 h 5000898"/>
                <a:gd name="connsiteX3" fmla="*/ 427023 w 3505313"/>
                <a:gd name="connsiteY3" fmla="*/ 4894881 h 5000898"/>
                <a:gd name="connsiteX4" fmla="*/ 767793 w 3505313"/>
                <a:gd name="connsiteY4" fmla="*/ 4997112 h 5000898"/>
                <a:gd name="connsiteX5" fmla="*/ 1131281 w 3505313"/>
                <a:gd name="connsiteY5" fmla="*/ 4872163 h 5000898"/>
                <a:gd name="connsiteX6" fmla="*/ 3505313 w 3505313"/>
                <a:gd name="connsiteY6" fmla="*/ 2498130 h 5000898"/>
                <a:gd name="connsiteX7" fmla="*/ 1113346 w 3505313"/>
                <a:gd name="connsiteY7" fmla="*/ 118187 h 5000898"/>
                <a:gd name="connsiteX8" fmla="*/ 749476 w 3505313"/>
                <a:gd name="connsiteY8" fmla="*/ 4526 h 5000898"/>
                <a:gd name="connsiteX9" fmla="*/ 393603 w 3505313"/>
                <a:gd name="connsiteY9" fmla="*/ 145346 h 5000898"/>
                <a:gd name="connsiteX10" fmla="*/ 5110 w 3505313"/>
                <a:gd name="connsiteY10" fmla="*/ 531610 h 5000898"/>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29652 h 5005303"/>
                <a:gd name="connsiteX1" fmla="*/ 1969852 w 3505313"/>
                <a:gd name="connsiteY1" fmla="*/ 2500432 h 5005303"/>
                <a:gd name="connsiteX2" fmla="*/ 0 w 3505313"/>
                <a:gd name="connsiteY2" fmla="*/ 4479363 h 5005303"/>
                <a:gd name="connsiteX3" fmla="*/ 427023 w 3505313"/>
                <a:gd name="connsiteY3" fmla="*/ 4892923 h 5005303"/>
                <a:gd name="connsiteX4" fmla="*/ 787503 w 3505313"/>
                <a:gd name="connsiteY4" fmla="*/ 5001517 h 5005303"/>
                <a:gd name="connsiteX5" fmla="*/ 1131281 w 3505313"/>
                <a:gd name="connsiteY5" fmla="*/ 4870205 h 5005303"/>
                <a:gd name="connsiteX6" fmla="*/ 3505313 w 3505313"/>
                <a:gd name="connsiteY6" fmla="*/ 2496172 h 5005303"/>
                <a:gd name="connsiteX7" fmla="*/ 1160106 w 3505313"/>
                <a:gd name="connsiteY7" fmla="*/ 158794 h 5005303"/>
                <a:gd name="connsiteX8" fmla="*/ 749476 w 3505313"/>
                <a:gd name="connsiteY8" fmla="*/ 2568 h 5005303"/>
                <a:gd name="connsiteX9" fmla="*/ 393603 w 3505313"/>
                <a:gd name="connsiteY9" fmla="*/ 143388 h 5005303"/>
                <a:gd name="connsiteX10" fmla="*/ 5110 w 3505313"/>
                <a:gd name="connsiteY10" fmla="*/ 529652 h 5005303"/>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 name="connsiteX0" fmla="*/ 5110 w 3505313"/>
                <a:gd name="connsiteY0" fmla="*/ 532416 h 5008067"/>
                <a:gd name="connsiteX1" fmla="*/ 1969852 w 3505313"/>
                <a:gd name="connsiteY1" fmla="*/ 2503196 h 5008067"/>
                <a:gd name="connsiteX2" fmla="*/ 0 w 3505313"/>
                <a:gd name="connsiteY2" fmla="*/ 4482127 h 5008067"/>
                <a:gd name="connsiteX3" fmla="*/ 427023 w 3505313"/>
                <a:gd name="connsiteY3" fmla="*/ 4895687 h 5008067"/>
                <a:gd name="connsiteX4" fmla="*/ 787503 w 3505313"/>
                <a:gd name="connsiteY4" fmla="*/ 5004281 h 5008067"/>
                <a:gd name="connsiteX5" fmla="*/ 1131281 w 3505313"/>
                <a:gd name="connsiteY5" fmla="*/ 4872969 h 5008067"/>
                <a:gd name="connsiteX6" fmla="*/ 3505313 w 3505313"/>
                <a:gd name="connsiteY6" fmla="*/ 2498936 h 5008067"/>
                <a:gd name="connsiteX7" fmla="*/ 1160106 w 3505313"/>
                <a:gd name="connsiteY7" fmla="*/ 161558 h 5008067"/>
                <a:gd name="connsiteX8" fmla="*/ 796836 w 3505313"/>
                <a:gd name="connsiteY8" fmla="*/ 2318 h 5008067"/>
                <a:gd name="connsiteX9" fmla="*/ 393603 w 3505313"/>
                <a:gd name="connsiteY9" fmla="*/ 146152 h 5008067"/>
                <a:gd name="connsiteX10" fmla="*/ 5110 w 3505313"/>
                <a:gd name="connsiteY10" fmla="*/ 532416 h 5008067"/>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05313" h="5008317">
                  <a:moveTo>
                    <a:pt x="5110" y="532666"/>
                  </a:moveTo>
                  <a:lnTo>
                    <a:pt x="1969852" y="2503446"/>
                  </a:lnTo>
                  <a:lnTo>
                    <a:pt x="0" y="4482377"/>
                  </a:lnTo>
                  <a:lnTo>
                    <a:pt x="427023" y="4895937"/>
                  </a:lnTo>
                  <a:cubicBezTo>
                    <a:pt x="510281" y="4969426"/>
                    <a:pt x="670127" y="5008317"/>
                    <a:pt x="787503" y="5004531"/>
                  </a:cubicBezTo>
                  <a:cubicBezTo>
                    <a:pt x="904879" y="5000745"/>
                    <a:pt x="1004011" y="4978861"/>
                    <a:pt x="1131281" y="4873219"/>
                  </a:cubicBezTo>
                  <a:lnTo>
                    <a:pt x="3505313" y="2499186"/>
                  </a:lnTo>
                  <a:lnTo>
                    <a:pt x="1160106" y="161808"/>
                  </a:lnTo>
                  <a:cubicBezTo>
                    <a:pt x="1068649" y="89635"/>
                    <a:pt x="968345" y="5136"/>
                    <a:pt x="796836" y="2568"/>
                  </a:cubicBezTo>
                  <a:cubicBezTo>
                    <a:pt x="625327" y="0"/>
                    <a:pt x="475789" y="68559"/>
                    <a:pt x="393603" y="146402"/>
                  </a:cubicBezTo>
                  <a:lnTo>
                    <a:pt x="5110" y="532666"/>
                  </a:ln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21" name="Freeform 20"/>
            <p:cNvSpPr/>
            <p:nvPr userDrawn="1"/>
          </p:nvSpPr>
          <p:spPr>
            <a:xfrm>
              <a:off x="10735212" y="4835054"/>
              <a:ext cx="1032392" cy="1475060"/>
            </a:xfrm>
            <a:custGeom>
              <a:avLst/>
              <a:gdLst>
                <a:gd name="connsiteX0" fmla="*/ 0 w 3498574"/>
                <a:gd name="connsiteY0" fmla="*/ 533873 h 5009322"/>
                <a:gd name="connsiteX1" fmla="*/ 1965108 w 3498574"/>
                <a:gd name="connsiteY1" fmla="*/ 2498981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498574"/>
                <a:gd name="connsiteY0" fmla="*/ 533873 h 5009322"/>
                <a:gd name="connsiteX1" fmla="*/ 1953550 w 3498574"/>
                <a:gd name="connsiteY1" fmla="*/ 2482688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498574"/>
                <a:gd name="connsiteY0" fmla="*/ 533873 h 5009322"/>
                <a:gd name="connsiteX1" fmla="*/ 1941992 w 3498574"/>
                <a:gd name="connsiteY1" fmla="*/ 2497200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509263"/>
                <a:gd name="connsiteY0" fmla="*/ 538314 h 5009322"/>
                <a:gd name="connsiteX1" fmla="*/ 1952681 w 3509263"/>
                <a:gd name="connsiteY1" fmla="*/ 2497200 h 5009322"/>
                <a:gd name="connsiteX2" fmla="*/ 10689 w 3509263"/>
                <a:gd name="connsiteY2" fmla="*/ 4464089 h 5009322"/>
                <a:gd name="connsiteX3" fmla="*/ 430973 w 3509263"/>
                <a:gd name="connsiteY3" fmla="*/ 4907091 h 5009322"/>
                <a:gd name="connsiteX4" fmla="*/ 771743 w 3509263"/>
                <a:gd name="connsiteY4" fmla="*/ 5009322 h 5009322"/>
                <a:gd name="connsiteX5" fmla="*/ 1135231 w 3509263"/>
                <a:gd name="connsiteY5" fmla="*/ 4884373 h 5009322"/>
                <a:gd name="connsiteX6" fmla="*/ 3509263 w 3509263"/>
                <a:gd name="connsiteY6" fmla="*/ 2510340 h 5009322"/>
                <a:gd name="connsiteX7" fmla="*/ 1078436 w 3509263"/>
                <a:gd name="connsiteY7" fmla="*/ 90872 h 5009322"/>
                <a:gd name="connsiteX8" fmla="*/ 737666 w 3509263"/>
                <a:gd name="connsiteY8" fmla="*/ 0 h 5009322"/>
                <a:gd name="connsiteX9" fmla="*/ 465050 w 3509263"/>
                <a:gd name="connsiteY9" fmla="*/ 102231 h 5009322"/>
                <a:gd name="connsiteX10" fmla="*/ 0 w 3509263"/>
                <a:gd name="connsiteY10" fmla="*/ 538314 h 5009322"/>
                <a:gd name="connsiteX0" fmla="*/ 0 w 3509263"/>
                <a:gd name="connsiteY0" fmla="*/ 538314 h 5009322"/>
                <a:gd name="connsiteX1" fmla="*/ 1952681 w 3509263"/>
                <a:gd name="connsiteY1" fmla="*/ 2497200 h 5009322"/>
                <a:gd name="connsiteX2" fmla="*/ 10689 w 3509263"/>
                <a:gd name="connsiteY2" fmla="*/ 4464089 h 5009322"/>
                <a:gd name="connsiteX3" fmla="*/ 430973 w 3509263"/>
                <a:gd name="connsiteY3" fmla="*/ 4907091 h 5009322"/>
                <a:gd name="connsiteX4" fmla="*/ 771743 w 3509263"/>
                <a:gd name="connsiteY4" fmla="*/ 5009322 h 5009322"/>
                <a:gd name="connsiteX5" fmla="*/ 1135231 w 3509263"/>
                <a:gd name="connsiteY5" fmla="*/ 4884373 h 5009322"/>
                <a:gd name="connsiteX6" fmla="*/ 3509263 w 3509263"/>
                <a:gd name="connsiteY6" fmla="*/ 2510340 h 5009322"/>
                <a:gd name="connsiteX7" fmla="*/ 1078436 w 3509263"/>
                <a:gd name="connsiteY7" fmla="*/ 90872 h 5009322"/>
                <a:gd name="connsiteX8" fmla="*/ 737666 w 3509263"/>
                <a:gd name="connsiteY8" fmla="*/ 0 h 5009322"/>
                <a:gd name="connsiteX9" fmla="*/ 397553 w 3509263"/>
                <a:gd name="connsiteY9" fmla="*/ 157556 h 5009322"/>
                <a:gd name="connsiteX10" fmla="*/ 0 w 3509263"/>
                <a:gd name="connsiteY10" fmla="*/ 538314 h 5009322"/>
                <a:gd name="connsiteX0" fmla="*/ 0 w 3509263"/>
                <a:gd name="connsiteY0" fmla="*/ 865832 h 5336840"/>
                <a:gd name="connsiteX1" fmla="*/ 1952681 w 3509263"/>
                <a:gd name="connsiteY1" fmla="*/ 2824718 h 5336840"/>
                <a:gd name="connsiteX2" fmla="*/ 10689 w 3509263"/>
                <a:gd name="connsiteY2" fmla="*/ 4791607 h 5336840"/>
                <a:gd name="connsiteX3" fmla="*/ 430973 w 3509263"/>
                <a:gd name="connsiteY3" fmla="*/ 5234609 h 5336840"/>
                <a:gd name="connsiteX4" fmla="*/ 771743 w 3509263"/>
                <a:gd name="connsiteY4" fmla="*/ 5336840 h 5336840"/>
                <a:gd name="connsiteX5" fmla="*/ 1135231 w 3509263"/>
                <a:gd name="connsiteY5" fmla="*/ 5211891 h 5336840"/>
                <a:gd name="connsiteX6" fmla="*/ 3509263 w 3509263"/>
                <a:gd name="connsiteY6" fmla="*/ 2837858 h 5336840"/>
                <a:gd name="connsiteX7" fmla="*/ 1078436 w 3509263"/>
                <a:gd name="connsiteY7" fmla="*/ 418390 h 5336840"/>
                <a:gd name="connsiteX8" fmla="*/ 737666 w 3509263"/>
                <a:gd name="connsiteY8" fmla="*/ 327518 h 5336840"/>
                <a:gd name="connsiteX9" fmla="*/ 397553 w 3509263"/>
                <a:gd name="connsiteY9" fmla="*/ 485074 h 5336840"/>
                <a:gd name="connsiteX10" fmla="*/ 0 w 3509263"/>
                <a:gd name="connsiteY10" fmla="*/ 865832 h 5336840"/>
                <a:gd name="connsiteX0" fmla="*/ 0 w 3509263"/>
                <a:gd name="connsiteY0" fmla="*/ 549428 h 5020436"/>
                <a:gd name="connsiteX1" fmla="*/ 1952681 w 3509263"/>
                <a:gd name="connsiteY1" fmla="*/ 2508314 h 5020436"/>
                <a:gd name="connsiteX2" fmla="*/ 10689 w 3509263"/>
                <a:gd name="connsiteY2" fmla="*/ 4475203 h 5020436"/>
                <a:gd name="connsiteX3" fmla="*/ 430973 w 3509263"/>
                <a:gd name="connsiteY3" fmla="*/ 4918205 h 5020436"/>
                <a:gd name="connsiteX4" fmla="*/ 771743 w 3509263"/>
                <a:gd name="connsiteY4" fmla="*/ 5020436 h 5020436"/>
                <a:gd name="connsiteX5" fmla="*/ 1135231 w 3509263"/>
                <a:gd name="connsiteY5" fmla="*/ 4895487 h 5020436"/>
                <a:gd name="connsiteX6" fmla="*/ 3509263 w 3509263"/>
                <a:gd name="connsiteY6" fmla="*/ 2521454 h 5020436"/>
                <a:gd name="connsiteX7" fmla="*/ 1078436 w 3509263"/>
                <a:gd name="connsiteY7" fmla="*/ 101986 h 5020436"/>
                <a:gd name="connsiteX8" fmla="*/ 737666 w 3509263"/>
                <a:gd name="connsiteY8" fmla="*/ 11114 h 5020436"/>
                <a:gd name="connsiteX9" fmla="*/ 397553 w 3509263"/>
                <a:gd name="connsiteY9" fmla="*/ 168670 h 5020436"/>
                <a:gd name="connsiteX10" fmla="*/ 0 w 3509263"/>
                <a:gd name="connsiteY10" fmla="*/ 549428 h 5020436"/>
                <a:gd name="connsiteX0" fmla="*/ 0 w 3509263"/>
                <a:gd name="connsiteY0" fmla="*/ 549428 h 5020436"/>
                <a:gd name="connsiteX1" fmla="*/ 1952681 w 3509263"/>
                <a:gd name="connsiteY1" fmla="*/ 2508314 h 5020436"/>
                <a:gd name="connsiteX2" fmla="*/ 10689 w 3509263"/>
                <a:gd name="connsiteY2" fmla="*/ 4475203 h 5020436"/>
                <a:gd name="connsiteX3" fmla="*/ 430973 w 3509263"/>
                <a:gd name="connsiteY3" fmla="*/ 4918205 h 5020436"/>
                <a:gd name="connsiteX4" fmla="*/ 771743 w 3509263"/>
                <a:gd name="connsiteY4" fmla="*/ 5020436 h 5020436"/>
                <a:gd name="connsiteX5" fmla="*/ 1135231 w 3509263"/>
                <a:gd name="connsiteY5" fmla="*/ 4895487 h 5020436"/>
                <a:gd name="connsiteX6" fmla="*/ 3509263 w 3509263"/>
                <a:gd name="connsiteY6" fmla="*/ 2521454 h 5020436"/>
                <a:gd name="connsiteX7" fmla="*/ 1078436 w 3509263"/>
                <a:gd name="connsiteY7" fmla="*/ 101986 h 5020436"/>
                <a:gd name="connsiteX8" fmla="*/ 737666 w 3509263"/>
                <a:gd name="connsiteY8" fmla="*/ 11114 h 5020436"/>
                <a:gd name="connsiteX9" fmla="*/ 397553 w 3509263"/>
                <a:gd name="connsiteY9" fmla="*/ 168670 h 5020436"/>
                <a:gd name="connsiteX10" fmla="*/ 0 w 3509263"/>
                <a:gd name="connsiteY10" fmla="*/ 549428 h 5020436"/>
                <a:gd name="connsiteX0" fmla="*/ 0 w 3509263"/>
                <a:gd name="connsiteY0" fmla="*/ 542840 h 5013848"/>
                <a:gd name="connsiteX1" fmla="*/ 1952681 w 3509263"/>
                <a:gd name="connsiteY1" fmla="*/ 2501726 h 5013848"/>
                <a:gd name="connsiteX2" fmla="*/ 10689 w 3509263"/>
                <a:gd name="connsiteY2" fmla="*/ 4468615 h 5013848"/>
                <a:gd name="connsiteX3" fmla="*/ 430973 w 3509263"/>
                <a:gd name="connsiteY3" fmla="*/ 4911617 h 5013848"/>
                <a:gd name="connsiteX4" fmla="*/ 771743 w 3509263"/>
                <a:gd name="connsiteY4" fmla="*/ 5013848 h 5013848"/>
                <a:gd name="connsiteX5" fmla="*/ 1135231 w 3509263"/>
                <a:gd name="connsiteY5" fmla="*/ 4888899 h 5013848"/>
                <a:gd name="connsiteX6" fmla="*/ 3509263 w 3509263"/>
                <a:gd name="connsiteY6" fmla="*/ 2514866 h 5013848"/>
                <a:gd name="connsiteX7" fmla="*/ 1117296 w 3509263"/>
                <a:gd name="connsiteY7" fmla="*/ 134923 h 5013848"/>
                <a:gd name="connsiteX8" fmla="*/ 737666 w 3509263"/>
                <a:gd name="connsiteY8" fmla="*/ 4526 h 5013848"/>
                <a:gd name="connsiteX9" fmla="*/ 397553 w 3509263"/>
                <a:gd name="connsiteY9" fmla="*/ 162082 h 5013848"/>
                <a:gd name="connsiteX10" fmla="*/ 0 w 3509263"/>
                <a:gd name="connsiteY10" fmla="*/ 542840 h 5013848"/>
                <a:gd name="connsiteX0" fmla="*/ 0 w 3509263"/>
                <a:gd name="connsiteY0" fmla="*/ 526104 h 4997112"/>
                <a:gd name="connsiteX1" fmla="*/ 1952681 w 3509263"/>
                <a:gd name="connsiteY1" fmla="*/ 2484990 h 4997112"/>
                <a:gd name="connsiteX2" fmla="*/ 10689 w 3509263"/>
                <a:gd name="connsiteY2" fmla="*/ 4451879 h 4997112"/>
                <a:gd name="connsiteX3" fmla="*/ 430973 w 3509263"/>
                <a:gd name="connsiteY3" fmla="*/ 4894881 h 4997112"/>
                <a:gd name="connsiteX4" fmla="*/ 771743 w 3509263"/>
                <a:gd name="connsiteY4" fmla="*/ 4997112 h 4997112"/>
                <a:gd name="connsiteX5" fmla="*/ 1135231 w 3509263"/>
                <a:gd name="connsiteY5" fmla="*/ 4872163 h 4997112"/>
                <a:gd name="connsiteX6" fmla="*/ 3509263 w 3509263"/>
                <a:gd name="connsiteY6" fmla="*/ 2498130 h 4997112"/>
                <a:gd name="connsiteX7" fmla="*/ 1117296 w 3509263"/>
                <a:gd name="connsiteY7" fmla="*/ 118187 h 4997112"/>
                <a:gd name="connsiteX8" fmla="*/ 753426 w 3509263"/>
                <a:gd name="connsiteY8" fmla="*/ 4526 h 4997112"/>
                <a:gd name="connsiteX9" fmla="*/ 397553 w 3509263"/>
                <a:gd name="connsiteY9" fmla="*/ 145346 h 4997112"/>
                <a:gd name="connsiteX10" fmla="*/ 0 w 3509263"/>
                <a:gd name="connsiteY10" fmla="*/ 526104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64742 w 3500203"/>
                <a:gd name="connsiteY1" fmla="*/ 25023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5110 w 3505313"/>
                <a:gd name="connsiteY0" fmla="*/ 531610 h 4997112"/>
                <a:gd name="connsiteX1" fmla="*/ 1969852 w 3505313"/>
                <a:gd name="connsiteY1" fmla="*/ 2502390 h 4997112"/>
                <a:gd name="connsiteX2" fmla="*/ 0 w 3505313"/>
                <a:gd name="connsiteY2" fmla="*/ 4481321 h 4997112"/>
                <a:gd name="connsiteX3" fmla="*/ 427023 w 3505313"/>
                <a:gd name="connsiteY3" fmla="*/ 4894881 h 4997112"/>
                <a:gd name="connsiteX4" fmla="*/ 767793 w 3505313"/>
                <a:gd name="connsiteY4" fmla="*/ 4997112 h 4997112"/>
                <a:gd name="connsiteX5" fmla="*/ 1131281 w 3505313"/>
                <a:gd name="connsiteY5" fmla="*/ 4872163 h 4997112"/>
                <a:gd name="connsiteX6" fmla="*/ 3505313 w 3505313"/>
                <a:gd name="connsiteY6" fmla="*/ 2498130 h 4997112"/>
                <a:gd name="connsiteX7" fmla="*/ 1113346 w 3505313"/>
                <a:gd name="connsiteY7" fmla="*/ 118187 h 4997112"/>
                <a:gd name="connsiteX8" fmla="*/ 749476 w 3505313"/>
                <a:gd name="connsiteY8" fmla="*/ 4526 h 4997112"/>
                <a:gd name="connsiteX9" fmla="*/ 393603 w 3505313"/>
                <a:gd name="connsiteY9" fmla="*/ 145346 h 4997112"/>
                <a:gd name="connsiteX10" fmla="*/ 5110 w 3505313"/>
                <a:gd name="connsiteY10" fmla="*/ 531610 h 4997112"/>
                <a:gd name="connsiteX0" fmla="*/ 5110 w 3505313"/>
                <a:gd name="connsiteY0" fmla="*/ 531610 h 5288660"/>
                <a:gd name="connsiteX1" fmla="*/ 1969852 w 3505313"/>
                <a:gd name="connsiteY1" fmla="*/ 2502390 h 5288660"/>
                <a:gd name="connsiteX2" fmla="*/ 0 w 3505313"/>
                <a:gd name="connsiteY2" fmla="*/ 4481321 h 5288660"/>
                <a:gd name="connsiteX3" fmla="*/ 427023 w 3505313"/>
                <a:gd name="connsiteY3" fmla="*/ 4894881 h 5288660"/>
                <a:gd name="connsiteX4" fmla="*/ 767793 w 3505313"/>
                <a:gd name="connsiteY4" fmla="*/ 4997112 h 5288660"/>
                <a:gd name="connsiteX5" fmla="*/ 1131281 w 3505313"/>
                <a:gd name="connsiteY5" fmla="*/ 4872163 h 5288660"/>
                <a:gd name="connsiteX6" fmla="*/ 3505313 w 3505313"/>
                <a:gd name="connsiteY6" fmla="*/ 2498130 h 5288660"/>
                <a:gd name="connsiteX7" fmla="*/ 1113346 w 3505313"/>
                <a:gd name="connsiteY7" fmla="*/ 118187 h 5288660"/>
                <a:gd name="connsiteX8" fmla="*/ 749476 w 3505313"/>
                <a:gd name="connsiteY8" fmla="*/ 4526 h 5288660"/>
                <a:gd name="connsiteX9" fmla="*/ 393603 w 3505313"/>
                <a:gd name="connsiteY9" fmla="*/ 145346 h 5288660"/>
                <a:gd name="connsiteX10" fmla="*/ 5110 w 3505313"/>
                <a:gd name="connsiteY10" fmla="*/ 531610 h 5288660"/>
                <a:gd name="connsiteX0" fmla="*/ 5110 w 3505313"/>
                <a:gd name="connsiteY0" fmla="*/ 531610 h 5000898"/>
                <a:gd name="connsiteX1" fmla="*/ 1969852 w 3505313"/>
                <a:gd name="connsiteY1" fmla="*/ 2502390 h 5000898"/>
                <a:gd name="connsiteX2" fmla="*/ 0 w 3505313"/>
                <a:gd name="connsiteY2" fmla="*/ 4481321 h 5000898"/>
                <a:gd name="connsiteX3" fmla="*/ 427023 w 3505313"/>
                <a:gd name="connsiteY3" fmla="*/ 4894881 h 5000898"/>
                <a:gd name="connsiteX4" fmla="*/ 767793 w 3505313"/>
                <a:gd name="connsiteY4" fmla="*/ 4997112 h 5000898"/>
                <a:gd name="connsiteX5" fmla="*/ 1131281 w 3505313"/>
                <a:gd name="connsiteY5" fmla="*/ 4872163 h 5000898"/>
                <a:gd name="connsiteX6" fmla="*/ 3505313 w 3505313"/>
                <a:gd name="connsiteY6" fmla="*/ 2498130 h 5000898"/>
                <a:gd name="connsiteX7" fmla="*/ 1113346 w 3505313"/>
                <a:gd name="connsiteY7" fmla="*/ 118187 h 5000898"/>
                <a:gd name="connsiteX8" fmla="*/ 749476 w 3505313"/>
                <a:gd name="connsiteY8" fmla="*/ 4526 h 5000898"/>
                <a:gd name="connsiteX9" fmla="*/ 393603 w 3505313"/>
                <a:gd name="connsiteY9" fmla="*/ 145346 h 5000898"/>
                <a:gd name="connsiteX10" fmla="*/ 5110 w 3505313"/>
                <a:gd name="connsiteY10" fmla="*/ 531610 h 5000898"/>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29652 h 5005303"/>
                <a:gd name="connsiteX1" fmla="*/ 1969852 w 3505313"/>
                <a:gd name="connsiteY1" fmla="*/ 2500432 h 5005303"/>
                <a:gd name="connsiteX2" fmla="*/ 0 w 3505313"/>
                <a:gd name="connsiteY2" fmla="*/ 4479363 h 5005303"/>
                <a:gd name="connsiteX3" fmla="*/ 427023 w 3505313"/>
                <a:gd name="connsiteY3" fmla="*/ 4892923 h 5005303"/>
                <a:gd name="connsiteX4" fmla="*/ 787503 w 3505313"/>
                <a:gd name="connsiteY4" fmla="*/ 5001517 h 5005303"/>
                <a:gd name="connsiteX5" fmla="*/ 1131281 w 3505313"/>
                <a:gd name="connsiteY5" fmla="*/ 4870205 h 5005303"/>
                <a:gd name="connsiteX6" fmla="*/ 3505313 w 3505313"/>
                <a:gd name="connsiteY6" fmla="*/ 2496172 h 5005303"/>
                <a:gd name="connsiteX7" fmla="*/ 1160106 w 3505313"/>
                <a:gd name="connsiteY7" fmla="*/ 158794 h 5005303"/>
                <a:gd name="connsiteX8" fmla="*/ 749476 w 3505313"/>
                <a:gd name="connsiteY8" fmla="*/ 2568 h 5005303"/>
                <a:gd name="connsiteX9" fmla="*/ 393603 w 3505313"/>
                <a:gd name="connsiteY9" fmla="*/ 143388 h 5005303"/>
                <a:gd name="connsiteX10" fmla="*/ 5110 w 3505313"/>
                <a:gd name="connsiteY10" fmla="*/ 529652 h 5005303"/>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 name="connsiteX0" fmla="*/ 5110 w 3505313"/>
                <a:gd name="connsiteY0" fmla="*/ 532416 h 5008067"/>
                <a:gd name="connsiteX1" fmla="*/ 1969852 w 3505313"/>
                <a:gd name="connsiteY1" fmla="*/ 2503196 h 5008067"/>
                <a:gd name="connsiteX2" fmla="*/ 0 w 3505313"/>
                <a:gd name="connsiteY2" fmla="*/ 4482127 h 5008067"/>
                <a:gd name="connsiteX3" fmla="*/ 427023 w 3505313"/>
                <a:gd name="connsiteY3" fmla="*/ 4895687 h 5008067"/>
                <a:gd name="connsiteX4" fmla="*/ 787503 w 3505313"/>
                <a:gd name="connsiteY4" fmla="*/ 5004281 h 5008067"/>
                <a:gd name="connsiteX5" fmla="*/ 1131281 w 3505313"/>
                <a:gd name="connsiteY5" fmla="*/ 4872969 h 5008067"/>
                <a:gd name="connsiteX6" fmla="*/ 3505313 w 3505313"/>
                <a:gd name="connsiteY6" fmla="*/ 2498936 h 5008067"/>
                <a:gd name="connsiteX7" fmla="*/ 1160106 w 3505313"/>
                <a:gd name="connsiteY7" fmla="*/ 161558 h 5008067"/>
                <a:gd name="connsiteX8" fmla="*/ 796836 w 3505313"/>
                <a:gd name="connsiteY8" fmla="*/ 2318 h 5008067"/>
                <a:gd name="connsiteX9" fmla="*/ 393603 w 3505313"/>
                <a:gd name="connsiteY9" fmla="*/ 146152 h 5008067"/>
                <a:gd name="connsiteX10" fmla="*/ 5110 w 3505313"/>
                <a:gd name="connsiteY10" fmla="*/ 532416 h 5008067"/>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05313" h="5008317">
                  <a:moveTo>
                    <a:pt x="5110" y="532666"/>
                  </a:moveTo>
                  <a:lnTo>
                    <a:pt x="1969852" y="2503446"/>
                  </a:lnTo>
                  <a:lnTo>
                    <a:pt x="0" y="4482377"/>
                  </a:lnTo>
                  <a:lnTo>
                    <a:pt x="427023" y="4895937"/>
                  </a:lnTo>
                  <a:cubicBezTo>
                    <a:pt x="510281" y="4969426"/>
                    <a:pt x="670127" y="5008317"/>
                    <a:pt x="787503" y="5004531"/>
                  </a:cubicBezTo>
                  <a:cubicBezTo>
                    <a:pt x="904879" y="5000745"/>
                    <a:pt x="1004011" y="4978861"/>
                    <a:pt x="1131281" y="4873219"/>
                  </a:cubicBezTo>
                  <a:lnTo>
                    <a:pt x="3505313" y="2499186"/>
                  </a:lnTo>
                  <a:lnTo>
                    <a:pt x="1160106" y="161808"/>
                  </a:lnTo>
                  <a:cubicBezTo>
                    <a:pt x="1068649" y="89635"/>
                    <a:pt x="968345" y="5136"/>
                    <a:pt x="796836" y="2568"/>
                  </a:cubicBezTo>
                  <a:cubicBezTo>
                    <a:pt x="625327" y="0"/>
                    <a:pt x="475789" y="68559"/>
                    <a:pt x="393603" y="146402"/>
                  </a:cubicBezTo>
                  <a:lnTo>
                    <a:pt x="5110" y="532666"/>
                  </a:ln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sp>
        <p:nvSpPr>
          <p:cNvPr id="4" name="Title 3"/>
          <p:cNvSpPr>
            <a:spLocks noGrp="1"/>
          </p:cNvSpPr>
          <p:nvPr userDrawn="1">
            <p:ph type="title"/>
          </p:nvPr>
        </p:nvSpPr>
        <p:spPr/>
        <p:txBody>
          <a:bodyPr/>
          <a:lstStyle/>
          <a:p>
            <a:r>
              <a:rPr lang="en-GB"/>
              <a:t>Click to edit Master title style</a:t>
            </a:r>
            <a:endParaRPr lang="en-GB" dirty="0"/>
          </a:p>
        </p:txBody>
      </p:sp>
      <p:sp>
        <p:nvSpPr>
          <p:cNvPr id="6" name="Content Placeholder 5"/>
          <p:cNvSpPr>
            <a:spLocks noGrp="1"/>
          </p:cNvSpPr>
          <p:nvPr userDrawn="1">
            <p:ph sz="quarter" idx="10"/>
          </p:nvPr>
        </p:nvSpPr>
        <p:spPr>
          <a:xfrm>
            <a:off x="435487" y="2109112"/>
            <a:ext cx="5185758" cy="33135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108"/>
          <p:cNvSpPr>
            <a:spLocks noGrp="1"/>
          </p:cNvSpPr>
          <p:nvPr userDrawn="1">
            <p:ph type="ftr" sz="quarter" idx="3"/>
          </p:nvPr>
        </p:nvSpPr>
        <p:spPr>
          <a:xfrm>
            <a:off x="1795028" y="6506947"/>
            <a:ext cx="9960524" cy="123082"/>
          </a:xfrm>
          <a:prstGeom prst="rect">
            <a:avLst/>
          </a:prstGeom>
        </p:spPr>
        <p:txBody>
          <a:bodyPr vert="horz" wrap="square" lIns="0" tIns="0" rIns="0" bIns="0" rtlCol="0" anchor="t" anchorCtr="0">
            <a:spAutoFit/>
          </a:bodyPr>
          <a:lstStyle>
            <a:lvl1pPr algn="l">
              <a:defRPr sz="800">
                <a:solidFill>
                  <a:schemeClr val="tx2"/>
                </a:solidFill>
                <a:latin typeface="+mn-lt"/>
              </a:defRPr>
            </a:lvl1pPr>
          </a:lstStyle>
          <a:p>
            <a:r>
              <a:rPr lang="en-GB"/>
              <a:t>Presentation title can go here</a:t>
            </a:r>
            <a:endParaRPr lang="en-GB" dirty="0"/>
          </a:p>
        </p:txBody>
      </p:sp>
      <p:sp>
        <p:nvSpPr>
          <p:cNvPr id="7" name="Slide Number Placeholder 109"/>
          <p:cNvSpPr txBox="1">
            <a:spLocks/>
          </p:cNvSpPr>
          <p:nvPr userDrawn="1"/>
        </p:nvSpPr>
        <p:spPr>
          <a:xfrm>
            <a:off x="436449" y="6506947"/>
            <a:ext cx="260356" cy="123082"/>
          </a:xfrm>
          <a:prstGeom prst="rect">
            <a:avLst/>
          </a:prstGeom>
        </p:spPr>
        <p:txBody>
          <a:bodyPr vert="horz" wrap="square" lIns="0" tIns="0" rIns="0" bIns="0" rtlCol="0" anchor="t" anchorCtr="0">
            <a:spAutoFit/>
          </a:bodyPr>
          <a:lstStyle>
            <a:lvl1pPr algn="r">
              <a:defRPr sz="1400">
                <a:solidFill>
                  <a:srgbClr val="FF0000"/>
                </a:solidFill>
                <a:latin typeface="+mn-lt"/>
              </a:defRPr>
            </a:lvl1pPr>
          </a:lstStyle>
          <a:p>
            <a:pPr marL="0" marR="0" lvl="0" indent="0" algn="l" defTabSz="914126" rtl="0" eaLnBrk="1" fontAlgn="base" latinLnBrk="0" hangingPunct="1">
              <a:lnSpc>
                <a:spcPct val="100000"/>
              </a:lnSpc>
              <a:spcBef>
                <a:spcPct val="0"/>
              </a:spcBef>
              <a:spcAft>
                <a:spcPct val="0"/>
              </a:spcAft>
              <a:buClrTx/>
              <a:buSzTx/>
              <a:buFontTx/>
              <a:buNone/>
              <a:tabLst/>
              <a:defRPr/>
            </a:pPr>
            <a:fld id="{FB8A8675-40C0-40D2-8FCE-EA4A25F48F18}" type="slidenum">
              <a:rPr kumimoji="0" lang="en-GB" sz="8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126" rtl="0" eaLnBrk="1" fontAlgn="base" latinLnBrk="0" hangingPunct="1">
                <a:lnSpc>
                  <a:spcPct val="100000"/>
                </a:lnSpc>
                <a:spcBef>
                  <a:spcPct val="0"/>
                </a:spcBef>
                <a:spcAft>
                  <a:spcPct val="0"/>
                </a:spcAft>
                <a:buClrTx/>
                <a:buSzTx/>
                <a:buFontTx/>
                <a:buNone/>
                <a:tabLst/>
                <a:defRPr/>
              </a:pPr>
              <a:t>‹#›</a:t>
            </a:fld>
            <a:endParaRPr kumimoji="0" lang="en-GB" sz="800" b="0" i="0" u="none" strike="noStrike" kern="1200" cap="none" spc="0" normalizeH="0" baseline="0" noProof="0" dirty="0">
              <a:ln>
                <a:noFill/>
              </a:ln>
              <a:solidFill>
                <a:schemeClr val="tx2"/>
              </a:solidFill>
              <a:effectLst/>
              <a:uLnTx/>
              <a:uFillTx/>
              <a:latin typeface="+mn-lt"/>
              <a:ea typeface="+mn-ea"/>
              <a:cs typeface="+mn-cs"/>
            </a:endParaRPr>
          </a:p>
        </p:txBody>
      </p:sp>
      <p:sp>
        <p:nvSpPr>
          <p:cNvPr id="10" name="Text Placeholder 9"/>
          <p:cNvSpPr>
            <a:spLocks noGrp="1"/>
          </p:cNvSpPr>
          <p:nvPr userDrawn="1">
            <p:ph type="body" sz="quarter" idx="11" hasCustomPrompt="1"/>
          </p:nvPr>
        </p:nvSpPr>
        <p:spPr>
          <a:xfrm>
            <a:off x="436449" y="6172906"/>
            <a:ext cx="11319102" cy="175754"/>
          </a:xfrm>
        </p:spPr>
        <p:txBody>
          <a:bodyPr wrap="square" anchor="b">
            <a:spAutoFit/>
          </a:bodyPr>
          <a:lstStyle>
            <a:lvl1pPr>
              <a:spcAft>
                <a:spcPts val="200"/>
              </a:spcAft>
              <a:defRPr sz="1000">
                <a:solidFill>
                  <a:schemeClr val="tx2"/>
                </a:solidFill>
              </a:defRPr>
            </a:lvl1pPr>
          </a:lstStyle>
          <a:p>
            <a:pPr lvl="0"/>
            <a:r>
              <a:rPr lang="en-US" dirty="0"/>
              <a:t>Notes can go here</a:t>
            </a:r>
          </a:p>
        </p:txBody>
      </p:sp>
      <p:cxnSp>
        <p:nvCxnSpPr>
          <p:cNvPr id="12" name="Straight Connector 11"/>
          <p:cNvCxnSpPr/>
          <p:nvPr userDrawn="1"/>
        </p:nvCxnSpPr>
        <p:spPr>
          <a:xfrm>
            <a:off x="652153" y="6504611"/>
            <a:ext cx="0" cy="137194"/>
          </a:xfrm>
          <a:prstGeom prst="line">
            <a:avLst/>
          </a:prstGeom>
          <a:ln w="635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675422" y="6504611"/>
            <a:ext cx="0" cy="137194"/>
          </a:xfrm>
          <a:prstGeom prst="line">
            <a:avLst/>
          </a:prstGeom>
          <a:ln w="635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779932" y="6506947"/>
            <a:ext cx="791882" cy="123082"/>
          </a:xfrm>
          <a:prstGeom prst="rect">
            <a:avLst/>
          </a:prstGeom>
          <a:noFill/>
        </p:spPr>
        <p:txBody>
          <a:bodyPr wrap="square" lIns="0" tIns="0" rIns="0" bIns="0" rtlCol="0">
            <a:spAutoFit/>
          </a:bodyPr>
          <a:lstStyle/>
          <a:p>
            <a:r>
              <a:rPr lang="en-US" sz="800" b="1" dirty="0" err="1">
                <a:solidFill>
                  <a:schemeClr val="tx2"/>
                </a:solidFill>
                <a:latin typeface="+mn-lt"/>
              </a:rPr>
              <a:t>Raiffeisen</a:t>
            </a:r>
            <a:r>
              <a:rPr lang="en-US" sz="800" b="1" dirty="0">
                <a:solidFill>
                  <a:schemeClr val="tx2"/>
                </a:solidFill>
                <a:latin typeface="+mn-lt"/>
              </a:rPr>
              <a:t> Bank</a:t>
            </a:r>
            <a:endParaRPr lang="en-GB" sz="800" b="1" dirty="0">
              <a:solidFill>
                <a:schemeClr val="tx2"/>
              </a:solidFill>
              <a:latin typeface="+mn-lt"/>
            </a:endParaRPr>
          </a:p>
        </p:txBody>
      </p:sp>
      <p:sp>
        <p:nvSpPr>
          <p:cNvPr id="17" name="Text Placeholder 16"/>
          <p:cNvSpPr>
            <a:spLocks noGrp="1"/>
          </p:cNvSpPr>
          <p:nvPr userDrawn="1">
            <p:ph type="body" sz="quarter" idx="12" hasCustomPrompt="1"/>
          </p:nvPr>
        </p:nvSpPr>
        <p:spPr>
          <a:xfrm>
            <a:off x="436449" y="1356200"/>
            <a:ext cx="11319102" cy="206327"/>
          </a:xfrm>
        </p:spPr>
        <p:txBody>
          <a:bodyPr/>
          <a:lstStyle>
            <a:lvl1pPr>
              <a:defRPr>
                <a:solidFill>
                  <a:schemeClr val="tx2"/>
                </a:solidFill>
                <a:latin typeface="Amalia Medium" pitchFamily="34" charset="0"/>
              </a:defRPr>
            </a:lvl1pPr>
          </a:lstStyle>
          <a:p>
            <a:pPr lvl="0"/>
            <a:r>
              <a:rPr lang="en-US" dirty="0"/>
              <a:t>Secondary heading goes here – 14pt</a:t>
            </a:r>
            <a:endParaRPr lang="en-GB" dirty="0"/>
          </a:p>
        </p:txBody>
      </p:sp>
      <p:sp>
        <p:nvSpPr>
          <p:cNvPr id="13" name="Content Placeholder 5"/>
          <p:cNvSpPr>
            <a:spLocks noGrp="1"/>
          </p:cNvSpPr>
          <p:nvPr userDrawn="1">
            <p:ph sz="quarter" idx="13"/>
          </p:nvPr>
        </p:nvSpPr>
        <p:spPr>
          <a:xfrm>
            <a:off x="6199461" y="2109112"/>
            <a:ext cx="5185758" cy="33135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4919797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Section Divider 6">
    <p:bg>
      <p:bgPr>
        <a:blipFill dpi="0" rotWithShape="1">
          <a:blip r:embed="rId2" cstate="print">
            <a:lum/>
          </a:blip>
          <a:srcRect/>
          <a:stretch>
            <a:fillRect l="-100" t="-100" r="-100" b="-100"/>
          </a:stretch>
        </a:blipFill>
        <a:effectLst/>
      </p:bgPr>
    </p:bg>
    <p:spTree>
      <p:nvGrpSpPr>
        <p:cNvPr id="1" name=""/>
        <p:cNvGrpSpPr/>
        <p:nvPr/>
      </p:nvGrpSpPr>
      <p:grpSpPr>
        <a:xfrm>
          <a:off x="0" y="0"/>
          <a:ext cx="0" cy="0"/>
          <a:chOff x="0" y="0"/>
          <a:chExt cx="0" cy="0"/>
        </a:xfrm>
      </p:grpSpPr>
      <p:sp>
        <p:nvSpPr>
          <p:cNvPr id="15" name="Freeform 14"/>
          <p:cNvSpPr/>
          <p:nvPr userDrawn="1"/>
        </p:nvSpPr>
        <p:spPr>
          <a:xfrm rot="10800000">
            <a:off x="10755869" y="4987416"/>
            <a:ext cx="1009093" cy="1441813"/>
          </a:xfrm>
          <a:custGeom>
            <a:avLst/>
            <a:gdLst>
              <a:gd name="connsiteX0" fmla="*/ 0 w 3498574"/>
              <a:gd name="connsiteY0" fmla="*/ 533873 h 5009322"/>
              <a:gd name="connsiteX1" fmla="*/ 1965108 w 3498574"/>
              <a:gd name="connsiteY1" fmla="*/ 2498981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498574"/>
              <a:gd name="connsiteY0" fmla="*/ 533873 h 5009322"/>
              <a:gd name="connsiteX1" fmla="*/ 1953550 w 3498574"/>
              <a:gd name="connsiteY1" fmla="*/ 2482688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498574"/>
              <a:gd name="connsiteY0" fmla="*/ 533873 h 5009322"/>
              <a:gd name="connsiteX1" fmla="*/ 1941992 w 3498574"/>
              <a:gd name="connsiteY1" fmla="*/ 2497200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509263"/>
              <a:gd name="connsiteY0" fmla="*/ 538314 h 5009322"/>
              <a:gd name="connsiteX1" fmla="*/ 1952681 w 3509263"/>
              <a:gd name="connsiteY1" fmla="*/ 2497200 h 5009322"/>
              <a:gd name="connsiteX2" fmla="*/ 10689 w 3509263"/>
              <a:gd name="connsiteY2" fmla="*/ 4464089 h 5009322"/>
              <a:gd name="connsiteX3" fmla="*/ 430973 w 3509263"/>
              <a:gd name="connsiteY3" fmla="*/ 4907091 h 5009322"/>
              <a:gd name="connsiteX4" fmla="*/ 771743 w 3509263"/>
              <a:gd name="connsiteY4" fmla="*/ 5009322 h 5009322"/>
              <a:gd name="connsiteX5" fmla="*/ 1135231 w 3509263"/>
              <a:gd name="connsiteY5" fmla="*/ 4884373 h 5009322"/>
              <a:gd name="connsiteX6" fmla="*/ 3509263 w 3509263"/>
              <a:gd name="connsiteY6" fmla="*/ 2510340 h 5009322"/>
              <a:gd name="connsiteX7" fmla="*/ 1078436 w 3509263"/>
              <a:gd name="connsiteY7" fmla="*/ 90872 h 5009322"/>
              <a:gd name="connsiteX8" fmla="*/ 737666 w 3509263"/>
              <a:gd name="connsiteY8" fmla="*/ 0 h 5009322"/>
              <a:gd name="connsiteX9" fmla="*/ 465050 w 3509263"/>
              <a:gd name="connsiteY9" fmla="*/ 102231 h 5009322"/>
              <a:gd name="connsiteX10" fmla="*/ 0 w 3509263"/>
              <a:gd name="connsiteY10" fmla="*/ 538314 h 5009322"/>
              <a:gd name="connsiteX0" fmla="*/ 0 w 3509263"/>
              <a:gd name="connsiteY0" fmla="*/ 538314 h 5009322"/>
              <a:gd name="connsiteX1" fmla="*/ 1952681 w 3509263"/>
              <a:gd name="connsiteY1" fmla="*/ 2497200 h 5009322"/>
              <a:gd name="connsiteX2" fmla="*/ 10689 w 3509263"/>
              <a:gd name="connsiteY2" fmla="*/ 4464089 h 5009322"/>
              <a:gd name="connsiteX3" fmla="*/ 430973 w 3509263"/>
              <a:gd name="connsiteY3" fmla="*/ 4907091 h 5009322"/>
              <a:gd name="connsiteX4" fmla="*/ 771743 w 3509263"/>
              <a:gd name="connsiteY4" fmla="*/ 5009322 h 5009322"/>
              <a:gd name="connsiteX5" fmla="*/ 1135231 w 3509263"/>
              <a:gd name="connsiteY5" fmla="*/ 4884373 h 5009322"/>
              <a:gd name="connsiteX6" fmla="*/ 3509263 w 3509263"/>
              <a:gd name="connsiteY6" fmla="*/ 2510340 h 5009322"/>
              <a:gd name="connsiteX7" fmla="*/ 1078436 w 3509263"/>
              <a:gd name="connsiteY7" fmla="*/ 90872 h 5009322"/>
              <a:gd name="connsiteX8" fmla="*/ 737666 w 3509263"/>
              <a:gd name="connsiteY8" fmla="*/ 0 h 5009322"/>
              <a:gd name="connsiteX9" fmla="*/ 397553 w 3509263"/>
              <a:gd name="connsiteY9" fmla="*/ 157556 h 5009322"/>
              <a:gd name="connsiteX10" fmla="*/ 0 w 3509263"/>
              <a:gd name="connsiteY10" fmla="*/ 538314 h 5009322"/>
              <a:gd name="connsiteX0" fmla="*/ 0 w 3509263"/>
              <a:gd name="connsiteY0" fmla="*/ 865832 h 5336840"/>
              <a:gd name="connsiteX1" fmla="*/ 1952681 w 3509263"/>
              <a:gd name="connsiteY1" fmla="*/ 2824718 h 5336840"/>
              <a:gd name="connsiteX2" fmla="*/ 10689 w 3509263"/>
              <a:gd name="connsiteY2" fmla="*/ 4791607 h 5336840"/>
              <a:gd name="connsiteX3" fmla="*/ 430973 w 3509263"/>
              <a:gd name="connsiteY3" fmla="*/ 5234609 h 5336840"/>
              <a:gd name="connsiteX4" fmla="*/ 771743 w 3509263"/>
              <a:gd name="connsiteY4" fmla="*/ 5336840 h 5336840"/>
              <a:gd name="connsiteX5" fmla="*/ 1135231 w 3509263"/>
              <a:gd name="connsiteY5" fmla="*/ 5211891 h 5336840"/>
              <a:gd name="connsiteX6" fmla="*/ 3509263 w 3509263"/>
              <a:gd name="connsiteY6" fmla="*/ 2837858 h 5336840"/>
              <a:gd name="connsiteX7" fmla="*/ 1078436 w 3509263"/>
              <a:gd name="connsiteY7" fmla="*/ 418390 h 5336840"/>
              <a:gd name="connsiteX8" fmla="*/ 737666 w 3509263"/>
              <a:gd name="connsiteY8" fmla="*/ 327518 h 5336840"/>
              <a:gd name="connsiteX9" fmla="*/ 397553 w 3509263"/>
              <a:gd name="connsiteY9" fmla="*/ 485074 h 5336840"/>
              <a:gd name="connsiteX10" fmla="*/ 0 w 3509263"/>
              <a:gd name="connsiteY10" fmla="*/ 865832 h 5336840"/>
              <a:gd name="connsiteX0" fmla="*/ 0 w 3509263"/>
              <a:gd name="connsiteY0" fmla="*/ 549428 h 5020436"/>
              <a:gd name="connsiteX1" fmla="*/ 1952681 w 3509263"/>
              <a:gd name="connsiteY1" fmla="*/ 2508314 h 5020436"/>
              <a:gd name="connsiteX2" fmla="*/ 10689 w 3509263"/>
              <a:gd name="connsiteY2" fmla="*/ 4475203 h 5020436"/>
              <a:gd name="connsiteX3" fmla="*/ 430973 w 3509263"/>
              <a:gd name="connsiteY3" fmla="*/ 4918205 h 5020436"/>
              <a:gd name="connsiteX4" fmla="*/ 771743 w 3509263"/>
              <a:gd name="connsiteY4" fmla="*/ 5020436 h 5020436"/>
              <a:gd name="connsiteX5" fmla="*/ 1135231 w 3509263"/>
              <a:gd name="connsiteY5" fmla="*/ 4895487 h 5020436"/>
              <a:gd name="connsiteX6" fmla="*/ 3509263 w 3509263"/>
              <a:gd name="connsiteY6" fmla="*/ 2521454 h 5020436"/>
              <a:gd name="connsiteX7" fmla="*/ 1078436 w 3509263"/>
              <a:gd name="connsiteY7" fmla="*/ 101986 h 5020436"/>
              <a:gd name="connsiteX8" fmla="*/ 737666 w 3509263"/>
              <a:gd name="connsiteY8" fmla="*/ 11114 h 5020436"/>
              <a:gd name="connsiteX9" fmla="*/ 397553 w 3509263"/>
              <a:gd name="connsiteY9" fmla="*/ 168670 h 5020436"/>
              <a:gd name="connsiteX10" fmla="*/ 0 w 3509263"/>
              <a:gd name="connsiteY10" fmla="*/ 549428 h 5020436"/>
              <a:gd name="connsiteX0" fmla="*/ 0 w 3509263"/>
              <a:gd name="connsiteY0" fmla="*/ 549428 h 5020436"/>
              <a:gd name="connsiteX1" fmla="*/ 1952681 w 3509263"/>
              <a:gd name="connsiteY1" fmla="*/ 2508314 h 5020436"/>
              <a:gd name="connsiteX2" fmla="*/ 10689 w 3509263"/>
              <a:gd name="connsiteY2" fmla="*/ 4475203 h 5020436"/>
              <a:gd name="connsiteX3" fmla="*/ 430973 w 3509263"/>
              <a:gd name="connsiteY3" fmla="*/ 4918205 h 5020436"/>
              <a:gd name="connsiteX4" fmla="*/ 771743 w 3509263"/>
              <a:gd name="connsiteY4" fmla="*/ 5020436 h 5020436"/>
              <a:gd name="connsiteX5" fmla="*/ 1135231 w 3509263"/>
              <a:gd name="connsiteY5" fmla="*/ 4895487 h 5020436"/>
              <a:gd name="connsiteX6" fmla="*/ 3509263 w 3509263"/>
              <a:gd name="connsiteY6" fmla="*/ 2521454 h 5020436"/>
              <a:gd name="connsiteX7" fmla="*/ 1078436 w 3509263"/>
              <a:gd name="connsiteY7" fmla="*/ 101986 h 5020436"/>
              <a:gd name="connsiteX8" fmla="*/ 737666 w 3509263"/>
              <a:gd name="connsiteY8" fmla="*/ 11114 h 5020436"/>
              <a:gd name="connsiteX9" fmla="*/ 397553 w 3509263"/>
              <a:gd name="connsiteY9" fmla="*/ 168670 h 5020436"/>
              <a:gd name="connsiteX10" fmla="*/ 0 w 3509263"/>
              <a:gd name="connsiteY10" fmla="*/ 549428 h 5020436"/>
              <a:gd name="connsiteX0" fmla="*/ 0 w 3509263"/>
              <a:gd name="connsiteY0" fmla="*/ 542840 h 5013848"/>
              <a:gd name="connsiteX1" fmla="*/ 1952681 w 3509263"/>
              <a:gd name="connsiteY1" fmla="*/ 2501726 h 5013848"/>
              <a:gd name="connsiteX2" fmla="*/ 10689 w 3509263"/>
              <a:gd name="connsiteY2" fmla="*/ 4468615 h 5013848"/>
              <a:gd name="connsiteX3" fmla="*/ 430973 w 3509263"/>
              <a:gd name="connsiteY3" fmla="*/ 4911617 h 5013848"/>
              <a:gd name="connsiteX4" fmla="*/ 771743 w 3509263"/>
              <a:gd name="connsiteY4" fmla="*/ 5013848 h 5013848"/>
              <a:gd name="connsiteX5" fmla="*/ 1135231 w 3509263"/>
              <a:gd name="connsiteY5" fmla="*/ 4888899 h 5013848"/>
              <a:gd name="connsiteX6" fmla="*/ 3509263 w 3509263"/>
              <a:gd name="connsiteY6" fmla="*/ 2514866 h 5013848"/>
              <a:gd name="connsiteX7" fmla="*/ 1117296 w 3509263"/>
              <a:gd name="connsiteY7" fmla="*/ 134923 h 5013848"/>
              <a:gd name="connsiteX8" fmla="*/ 737666 w 3509263"/>
              <a:gd name="connsiteY8" fmla="*/ 4526 h 5013848"/>
              <a:gd name="connsiteX9" fmla="*/ 397553 w 3509263"/>
              <a:gd name="connsiteY9" fmla="*/ 162082 h 5013848"/>
              <a:gd name="connsiteX10" fmla="*/ 0 w 3509263"/>
              <a:gd name="connsiteY10" fmla="*/ 542840 h 5013848"/>
              <a:gd name="connsiteX0" fmla="*/ 0 w 3509263"/>
              <a:gd name="connsiteY0" fmla="*/ 526104 h 4997112"/>
              <a:gd name="connsiteX1" fmla="*/ 1952681 w 3509263"/>
              <a:gd name="connsiteY1" fmla="*/ 2484990 h 4997112"/>
              <a:gd name="connsiteX2" fmla="*/ 10689 w 3509263"/>
              <a:gd name="connsiteY2" fmla="*/ 4451879 h 4997112"/>
              <a:gd name="connsiteX3" fmla="*/ 430973 w 3509263"/>
              <a:gd name="connsiteY3" fmla="*/ 4894881 h 4997112"/>
              <a:gd name="connsiteX4" fmla="*/ 771743 w 3509263"/>
              <a:gd name="connsiteY4" fmla="*/ 4997112 h 4997112"/>
              <a:gd name="connsiteX5" fmla="*/ 1135231 w 3509263"/>
              <a:gd name="connsiteY5" fmla="*/ 4872163 h 4997112"/>
              <a:gd name="connsiteX6" fmla="*/ 3509263 w 3509263"/>
              <a:gd name="connsiteY6" fmla="*/ 2498130 h 4997112"/>
              <a:gd name="connsiteX7" fmla="*/ 1117296 w 3509263"/>
              <a:gd name="connsiteY7" fmla="*/ 118187 h 4997112"/>
              <a:gd name="connsiteX8" fmla="*/ 753426 w 3509263"/>
              <a:gd name="connsiteY8" fmla="*/ 4526 h 4997112"/>
              <a:gd name="connsiteX9" fmla="*/ 397553 w 3509263"/>
              <a:gd name="connsiteY9" fmla="*/ 145346 h 4997112"/>
              <a:gd name="connsiteX10" fmla="*/ 0 w 3509263"/>
              <a:gd name="connsiteY10" fmla="*/ 526104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64742 w 3500203"/>
              <a:gd name="connsiteY1" fmla="*/ 25023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5110 w 3505313"/>
              <a:gd name="connsiteY0" fmla="*/ 531610 h 4997112"/>
              <a:gd name="connsiteX1" fmla="*/ 1969852 w 3505313"/>
              <a:gd name="connsiteY1" fmla="*/ 2502390 h 4997112"/>
              <a:gd name="connsiteX2" fmla="*/ 0 w 3505313"/>
              <a:gd name="connsiteY2" fmla="*/ 4481321 h 4997112"/>
              <a:gd name="connsiteX3" fmla="*/ 427023 w 3505313"/>
              <a:gd name="connsiteY3" fmla="*/ 4894881 h 4997112"/>
              <a:gd name="connsiteX4" fmla="*/ 767793 w 3505313"/>
              <a:gd name="connsiteY4" fmla="*/ 4997112 h 4997112"/>
              <a:gd name="connsiteX5" fmla="*/ 1131281 w 3505313"/>
              <a:gd name="connsiteY5" fmla="*/ 4872163 h 4997112"/>
              <a:gd name="connsiteX6" fmla="*/ 3505313 w 3505313"/>
              <a:gd name="connsiteY6" fmla="*/ 2498130 h 4997112"/>
              <a:gd name="connsiteX7" fmla="*/ 1113346 w 3505313"/>
              <a:gd name="connsiteY7" fmla="*/ 118187 h 4997112"/>
              <a:gd name="connsiteX8" fmla="*/ 749476 w 3505313"/>
              <a:gd name="connsiteY8" fmla="*/ 4526 h 4997112"/>
              <a:gd name="connsiteX9" fmla="*/ 393603 w 3505313"/>
              <a:gd name="connsiteY9" fmla="*/ 145346 h 4997112"/>
              <a:gd name="connsiteX10" fmla="*/ 5110 w 3505313"/>
              <a:gd name="connsiteY10" fmla="*/ 531610 h 4997112"/>
              <a:gd name="connsiteX0" fmla="*/ 5110 w 3505313"/>
              <a:gd name="connsiteY0" fmla="*/ 531610 h 5288660"/>
              <a:gd name="connsiteX1" fmla="*/ 1969852 w 3505313"/>
              <a:gd name="connsiteY1" fmla="*/ 2502390 h 5288660"/>
              <a:gd name="connsiteX2" fmla="*/ 0 w 3505313"/>
              <a:gd name="connsiteY2" fmla="*/ 4481321 h 5288660"/>
              <a:gd name="connsiteX3" fmla="*/ 427023 w 3505313"/>
              <a:gd name="connsiteY3" fmla="*/ 4894881 h 5288660"/>
              <a:gd name="connsiteX4" fmla="*/ 767793 w 3505313"/>
              <a:gd name="connsiteY4" fmla="*/ 4997112 h 5288660"/>
              <a:gd name="connsiteX5" fmla="*/ 1131281 w 3505313"/>
              <a:gd name="connsiteY5" fmla="*/ 4872163 h 5288660"/>
              <a:gd name="connsiteX6" fmla="*/ 3505313 w 3505313"/>
              <a:gd name="connsiteY6" fmla="*/ 2498130 h 5288660"/>
              <a:gd name="connsiteX7" fmla="*/ 1113346 w 3505313"/>
              <a:gd name="connsiteY7" fmla="*/ 118187 h 5288660"/>
              <a:gd name="connsiteX8" fmla="*/ 749476 w 3505313"/>
              <a:gd name="connsiteY8" fmla="*/ 4526 h 5288660"/>
              <a:gd name="connsiteX9" fmla="*/ 393603 w 3505313"/>
              <a:gd name="connsiteY9" fmla="*/ 145346 h 5288660"/>
              <a:gd name="connsiteX10" fmla="*/ 5110 w 3505313"/>
              <a:gd name="connsiteY10" fmla="*/ 531610 h 5288660"/>
              <a:gd name="connsiteX0" fmla="*/ 5110 w 3505313"/>
              <a:gd name="connsiteY0" fmla="*/ 531610 h 5000898"/>
              <a:gd name="connsiteX1" fmla="*/ 1969852 w 3505313"/>
              <a:gd name="connsiteY1" fmla="*/ 2502390 h 5000898"/>
              <a:gd name="connsiteX2" fmla="*/ 0 w 3505313"/>
              <a:gd name="connsiteY2" fmla="*/ 4481321 h 5000898"/>
              <a:gd name="connsiteX3" fmla="*/ 427023 w 3505313"/>
              <a:gd name="connsiteY3" fmla="*/ 4894881 h 5000898"/>
              <a:gd name="connsiteX4" fmla="*/ 767793 w 3505313"/>
              <a:gd name="connsiteY4" fmla="*/ 4997112 h 5000898"/>
              <a:gd name="connsiteX5" fmla="*/ 1131281 w 3505313"/>
              <a:gd name="connsiteY5" fmla="*/ 4872163 h 5000898"/>
              <a:gd name="connsiteX6" fmla="*/ 3505313 w 3505313"/>
              <a:gd name="connsiteY6" fmla="*/ 2498130 h 5000898"/>
              <a:gd name="connsiteX7" fmla="*/ 1113346 w 3505313"/>
              <a:gd name="connsiteY7" fmla="*/ 118187 h 5000898"/>
              <a:gd name="connsiteX8" fmla="*/ 749476 w 3505313"/>
              <a:gd name="connsiteY8" fmla="*/ 4526 h 5000898"/>
              <a:gd name="connsiteX9" fmla="*/ 393603 w 3505313"/>
              <a:gd name="connsiteY9" fmla="*/ 145346 h 5000898"/>
              <a:gd name="connsiteX10" fmla="*/ 5110 w 3505313"/>
              <a:gd name="connsiteY10" fmla="*/ 531610 h 5000898"/>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29652 h 5005303"/>
              <a:gd name="connsiteX1" fmla="*/ 1969852 w 3505313"/>
              <a:gd name="connsiteY1" fmla="*/ 2500432 h 5005303"/>
              <a:gd name="connsiteX2" fmla="*/ 0 w 3505313"/>
              <a:gd name="connsiteY2" fmla="*/ 4479363 h 5005303"/>
              <a:gd name="connsiteX3" fmla="*/ 427023 w 3505313"/>
              <a:gd name="connsiteY3" fmla="*/ 4892923 h 5005303"/>
              <a:gd name="connsiteX4" fmla="*/ 787503 w 3505313"/>
              <a:gd name="connsiteY4" fmla="*/ 5001517 h 5005303"/>
              <a:gd name="connsiteX5" fmla="*/ 1131281 w 3505313"/>
              <a:gd name="connsiteY5" fmla="*/ 4870205 h 5005303"/>
              <a:gd name="connsiteX6" fmla="*/ 3505313 w 3505313"/>
              <a:gd name="connsiteY6" fmla="*/ 2496172 h 5005303"/>
              <a:gd name="connsiteX7" fmla="*/ 1160106 w 3505313"/>
              <a:gd name="connsiteY7" fmla="*/ 158794 h 5005303"/>
              <a:gd name="connsiteX8" fmla="*/ 749476 w 3505313"/>
              <a:gd name="connsiteY8" fmla="*/ 2568 h 5005303"/>
              <a:gd name="connsiteX9" fmla="*/ 393603 w 3505313"/>
              <a:gd name="connsiteY9" fmla="*/ 143388 h 5005303"/>
              <a:gd name="connsiteX10" fmla="*/ 5110 w 3505313"/>
              <a:gd name="connsiteY10" fmla="*/ 529652 h 5005303"/>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 name="connsiteX0" fmla="*/ 5110 w 3505313"/>
              <a:gd name="connsiteY0" fmla="*/ 532416 h 5008067"/>
              <a:gd name="connsiteX1" fmla="*/ 1969852 w 3505313"/>
              <a:gd name="connsiteY1" fmla="*/ 2503196 h 5008067"/>
              <a:gd name="connsiteX2" fmla="*/ 0 w 3505313"/>
              <a:gd name="connsiteY2" fmla="*/ 4482127 h 5008067"/>
              <a:gd name="connsiteX3" fmla="*/ 427023 w 3505313"/>
              <a:gd name="connsiteY3" fmla="*/ 4895687 h 5008067"/>
              <a:gd name="connsiteX4" fmla="*/ 787503 w 3505313"/>
              <a:gd name="connsiteY4" fmla="*/ 5004281 h 5008067"/>
              <a:gd name="connsiteX5" fmla="*/ 1131281 w 3505313"/>
              <a:gd name="connsiteY5" fmla="*/ 4872969 h 5008067"/>
              <a:gd name="connsiteX6" fmla="*/ 3505313 w 3505313"/>
              <a:gd name="connsiteY6" fmla="*/ 2498936 h 5008067"/>
              <a:gd name="connsiteX7" fmla="*/ 1160106 w 3505313"/>
              <a:gd name="connsiteY7" fmla="*/ 161558 h 5008067"/>
              <a:gd name="connsiteX8" fmla="*/ 796836 w 3505313"/>
              <a:gd name="connsiteY8" fmla="*/ 2318 h 5008067"/>
              <a:gd name="connsiteX9" fmla="*/ 393603 w 3505313"/>
              <a:gd name="connsiteY9" fmla="*/ 146152 h 5008067"/>
              <a:gd name="connsiteX10" fmla="*/ 5110 w 3505313"/>
              <a:gd name="connsiteY10" fmla="*/ 532416 h 5008067"/>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05313" h="5008317">
                <a:moveTo>
                  <a:pt x="5110" y="532666"/>
                </a:moveTo>
                <a:lnTo>
                  <a:pt x="1969852" y="2503446"/>
                </a:lnTo>
                <a:lnTo>
                  <a:pt x="0" y="4482377"/>
                </a:lnTo>
                <a:lnTo>
                  <a:pt x="427023" y="4895937"/>
                </a:lnTo>
                <a:cubicBezTo>
                  <a:pt x="510281" y="4969426"/>
                  <a:pt x="670127" y="5008317"/>
                  <a:pt x="787503" y="5004531"/>
                </a:cubicBezTo>
                <a:cubicBezTo>
                  <a:pt x="904879" y="5000745"/>
                  <a:pt x="1004011" y="4978861"/>
                  <a:pt x="1131281" y="4873219"/>
                </a:cubicBezTo>
                <a:lnTo>
                  <a:pt x="3505313" y="2499186"/>
                </a:lnTo>
                <a:lnTo>
                  <a:pt x="1160106" y="161808"/>
                </a:lnTo>
                <a:cubicBezTo>
                  <a:pt x="1068649" y="89635"/>
                  <a:pt x="968345" y="5136"/>
                  <a:pt x="796836" y="2568"/>
                </a:cubicBezTo>
                <a:cubicBezTo>
                  <a:pt x="625327" y="0"/>
                  <a:pt x="475789" y="68559"/>
                  <a:pt x="393603" y="146402"/>
                </a:cubicBezTo>
                <a:lnTo>
                  <a:pt x="5110" y="532666"/>
                </a:ln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2" name="Freeform 11"/>
          <p:cNvSpPr/>
          <p:nvPr userDrawn="1"/>
        </p:nvSpPr>
        <p:spPr>
          <a:xfrm>
            <a:off x="0" y="0"/>
            <a:ext cx="5996202" cy="6859740"/>
          </a:xfrm>
          <a:custGeom>
            <a:avLst/>
            <a:gdLst>
              <a:gd name="connsiteX0" fmla="*/ 0 w 1134016"/>
              <a:gd name="connsiteY0" fmla="*/ 1408203 h 1410865"/>
              <a:gd name="connsiteX1" fmla="*/ 716080 w 1134016"/>
              <a:gd name="connsiteY1" fmla="*/ 1410865 h 1410865"/>
              <a:gd name="connsiteX2" fmla="*/ 1027535 w 1134016"/>
              <a:gd name="connsiteY2" fmla="*/ 1096747 h 1410865"/>
              <a:gd name="connsiteX3" fmla="*/ 1134016 w 1134016"/>
              <a:gd name="connsiteY3" fmla="*/ 894435 h 1410865"/>
              <a:gd name="connsiteX4" fmla="*/ 1128692 w 1134016"/>
              <a:gd name="connsiteY4" fmla="*/ 0 h 1410865"/>
              <a:gd name="connsiteX5" fmla="*/ 39930 w 1134016"/>
              <a:gd name="connsiteY5" fmla="*/ 0 h 1410865"/>
              <a:gd name="connsiteX6" fmla="*/ 0 w 1134016"/>
              <a:gd name="connsiteY6" fmla="*/ 1408203 h 1410865"/>
              <a:gd name="connsiteX0" fmla="*/ 0 w 5993513"/>
              <a:gd name="connsiteY0" fmla="*/ 1409125 h 1410865"/>
              <a:gd name="connsiteX1" fmla="*/ 5575577 w 5993513"/>
              <a:gd name="connsiteY1" fmla="*/ 1410865 h 1410865"/>
              <a:gd name="connsiteX2" fmla="*/ 5887032 w 5993513"/>
              <a:gd name="connsiteY2" fmla="*/ 1096747 h 1410865"/>
              <a:gd name="connsiteX3" fmla="*/ 5993513 w 5993513"/>
              <a:gd name="connsiteY3" fmla="*/ 894435 h 1410865"/>
              <a:gd name="connsiteX4" fmla="*/ 5988189 w 5993513"/>
              <a:gd name="connsiteY4" fmla="*/ 0 h 1410865"/>
              <a:gd name="connsiteX5" fmla="*/ 4899427 w 5993513"/>
              <a:gd name="connsiteY5" fmla="*/ 0 h 1410865"/>
              <a:gd name="connsiteX6" fmla="*/ 0 w 5993513"/>
              <a:gd name="connsiteY6" fmla="*/ 1409125 h 1410865"/>
              <a:gd name="connsiteX0" fmla="*/ 0 w 5993513"/>
              <a:gd name="connsiteY0" fmla="*/ 6859588 h 6861328"/>
              <a:gd name="connsiteX1" fmla="*/ 5575577 w 5993513"/>
              <a:gd name="connsiteY1" fmla="*/ 6861328 h 6861328"/>
              <a:gd name="connsiteX2" fmla="*/ 5887032 w 5993513"/>
              <a:gd name="connsiteY2" fmla="*/ 6547210 h 6861328"/>
              <a:gd name="connsiteX3" fmla="*/ 5993513 w 5993513"/>
              <a:gd name="connsiteY3" fmla="*/ 6344898 h 6861328"/>
              <a:gd name="connsiteX4" fmla="*/ 5988189 w 5993513"/>
              <a:gd name="connsiteY4" fmla="*/ 5450463 h 6861328"/>
              <a:gd name="connsiteX5" fmla="*/ 1 w 5993513"/>
              <a:gd name="connsiteY5" fmla="*/ 0 h 6861328"/>
              <a:gd name="connsiteX6" fmla="*/ 0 w 5993513"/>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7764" h="6861328">
                <a:moveTo>
                  <a:pt x="0" y="6859588"/>
                </a:moveTo>
                <a:lnTo>
                  <a:pt x="5575577" y="6861328"/>
                </a:lnTo>
                <a:lnTo>
                  <a:pt x="5887032" y="6547210"/>
                </a:lnTo>
                <a:cubicBezTo>
                  <a:pt x="5953972" y="6480608"/>
                  <a:pt x="5993452" y="6394128"/>
                  <a:pt x="5993513" y="6344898"/>
                </a:cubicBezTo>
                <a:cubicBezTo>
                  <a:pt x="5991738" y="6046753"/>
                  <a:pt x="5997764" y="298145"/>
                  <a:pt x="5995989" y="0"/>
                </a:cubicBezTo>
                <a:lnTo>
                  <a:pt x="1" y="0"/>
                </a:lnTo>
                <a:cubicBezTo>
                  <a:pt x="1" y="2286529"/>
                  <a:pt x="0" y="4573059"/>
                  <a:pt x="0" y="6859588"/>
                </a:cubicBezTo>
                <a:close/>
              </a:path>
            </a:pathLst>
          </a:custGeom>
          <a:solidFill>
            <a:srgbClr val="FFD40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GB" sz="1799" kern="1200">
              <a:solidFill>
                <a:schemeClr val="lt1"/>
              </a:solidFill>
              <a:latin typeface="+mn-lt"/>
              <a:ea typeface="+mn-ea"/>
              <a:cs typeface="+mn-cs"/>
            </a:endParaRPr>
          </a:p>
        </p:txBody>
      </p:sp>
      <p:sp>
        <p:nvSpPr>
          <p:cNvPr id="14" name="Freeform 13"/>
          <p:cNvSpPr/>
          <p:nvPr userDrawn="1"/>
        </p:nvSpPr>
        <p:spPr>
          <a:xfrm>
            <a:off x="0" y="0"/>
            <a:ext cx="5258936" cy="6859740"/>
          </a:xfrm>
          <a:custGeom>
            <a:avLst/>
            <a:gdLst>
              <a:gd name="connsiteX0" fmla="*/ 0 w 1134016"/>
              <a:gd name="connsiteY0" fmla="*/ 1408203 h 1410865"/>
              <a:gd name="connsiteX1" fmla="*/ 716080 w 1134016"/>
              <a:gd name="connsiteY1" fmla="*/ 1410865 h 1410865"/>
              <a:gd name="connsiteX2" fmla="*/ 1027535 w 1134016"/>
              <a:gd name="connsiteY2" fmla="*/ 1096747 h 1410865"/>
              <a:gd name="connsiteX3" fmla="*/ 1134016 w 1134016"/>
              <a:gd name="connsiteY3" fmla="*/ 894435 h 1410865"/>
              <a:gd name="connsiteX4" fmla="*/ 1128692 w 1134016"/>
              <a:gd name="connsiteY4" fmla="*/ 0 h 1410865"/>
              <a:gd name="connsiteX5" fmla="*/ 39930 w 1134016"/>
              <a:gd name="connsiteY5" fmla="*/ 0 h 1410865"/>
              <a:gd name="connsiteX6" fmla="*/ 0 w 1134016"/>
              <a:gd name="connsiteY6" fmla="*/ 1408203 h 1410865"/>
              <a:gd name="connsiteX0" fmla="*/ 0 w 5993513"/>
              <a:gd name="connsiteY0" fmla="*/ 1409125 h 1410865"/>
              <a:gd name="connsiteX1" fmla="*/ 5575577 w 5993513"/>
              <a:gd name="connsiteY1" fmla="*/ 1410865 h 1410865"/>
              <a:gd name="connsiteX2" fmla="*/ 5887032 w 5993513"/>
              <a:gd name="connsiteY2" fmla="*/ 1096747 h 1410865"/>
              <a:gd name="connsiteX3" fmla="*/ 5993513 w 5993513"/>
              <a:gd name="connsiteY3" fmla="*/ 894435 h 1410865"/>
              <a:gd name="connsiteX4" fmla="*/ 5988189 w 5993513"/>
              <a:gd name="connsiteY4" fmla="*/ 0 h 1410865"/>
              <a:gd name="connsiteX5" fmla="*/ 4899427 w 5993513"/>
              <a:gd name="connsiteY5" fmla="*/ 0 h 1410865"/>
              <a:gd name="connsiteX6" fmla="*/ 0 w 5993513"/>
              <a:gd name="connsiteY6" fmla="*/ 1409125 h 1410865"/>
              <a:gd name="connsiteX0" fmla="*/ 0 w 5993513"/>
              <a:gd name="connsiteY0" fmla="*/ 6859588 h 6861328"/>
              <a:gd name="connsiteX1" fmla="*/ 5575577 w 5993513"/>
              <a:gd name="connsiteY1" fmla="*/ 6861328 h 6861328"/>
              <a:gd name="connsiteX2" fmla="*/ 5887032 w 5993513"/>
              <a:gd name="connsiteY2" fmla="*/ 6547210 h 6861328"/>
              <a:gd name="connsiteX3" fmla="*/ 5993513 w 5993513"/>
              <a:gd name="connsiteY3" fmla="*/ 6344898 h 6861328"/>
              <a:gd name="connsiteX4" fmla="*/ 5988189 w 5993513"/>
              <a:gd name="connsiteY4" fmla="*/ 5450463 h 6861328"/>
              <a:gd name="connsiteX5" fmla="*/ 1 w 5993513"/>
              <a:gd name="connsiteY5" fmla="*/ 0 h 6861328"/>
              <a:gd name="connsiteX6" fmla="*/ 0 w 5993513"/>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737458 w 5997764"/>
              <a:gd name="connsiteY5" fmla="*/ 0 h 6861328"/>
              <a:gd name="connsiteX6" fmla="*/ 0 w 5997764"/>
              <a:gd name="connsiteY6" fmla="*/ 6859588 h 6861328"/>
              <a:gd name="connsiteX0" fmla="*/ 0 w 5260306"/>
              <a:gd name="connsiteY0" fmla="*/ 6859588 h 6861328"/>
              <a:gd name="connsiteX1" fmla="*/ 4838119 w 5260306"/>
              <a:gd name="connsiteY1" fmla="*/ 6861328 h 6861328"/>
              <a:gd name="connsiteX2" fmla="*/ 5149574 w 5260306"/>
              <a:gd name="connsiteY2" fmla="*/ 6547210 h 6861328"/>
              <a:gd name="connsiteX3" fmla="*/ 5256055 w 5260306"/>
              <a:gd name="connsiteY3" fmla="*/ 6344898 h 6861328"/>
              <a:gd name="connsiteX4" fmla="*/ 5258531 w 5260306"/>
              <a:gd name="connsiteY4" fmla="*/ 0 h 6861328"/>
              <a:gd name="connsiteX5" fmla="*/ 0 w 5260306"/>
              <a:gd name="connsiteY5" fmla="*/ 0 h 6861328"/>
              <a:gd name="connsiteX6" fmla="*/ 0 w 5260306"/>
              <a:gd name="connsiteY6" fmla="*/ 6859588 h 686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0306" h="6861328">
                <a:moveTo>
                  <a:pt x="0" y="6859588"/>
                </a:moveTo>
                <a:lnTo>
                  <a:pt x="4838119" y="6861328"/>
                </a:lnTo>
                <a:lnTo>
                  <a:pt x="5149574" y="6547210"/>
                </a:lnTo>
                <a:cubicBezTo>
                  <a:pt x="5216514" y="6480608"/>
                  <a:pt x="5255994" y="6394128"/>
                  <a:pt x="5256055" y="6344898"/>
                </a:cubicBezTo>
                <a:cubicBezTo>
                  <a:pt x="5254280" y="6046753"/>
                  <a:pt x="5260306" y="298145"/>
                  <a:pt x="5258531" y="0"/>
                </a:cubicBezTo>
                <a:lnTo>
                  <a:pt x="0" y="0"/>
                </a:lnTo>
                <a:lnTo>
                  <a:pt x="0" y="6859588"/>
                </a:ln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GB" sz="1799" kern="1200">
              <a:solidFill>
                <a:schemeClr val="lt1"/>
              </a:solidFill>
              <a:latin typeface="+mn-lt"/>
              <a:ea typeface="+mn-ea"/>
              <a:cs typeface="+mn-cs"/>
            </a:endParaRPr>
          </a:p>
        </p:txBody>
      </p:sp>
      <p:sp>
        <p:nvSpPr>
          <p:cNvPr id="13" name="Title 12"/>
          <p:cNvSpPr>
            <a:spLocks noGrp="1"/>
          </p:cNvSpPr>
          <p:nvPr>
            <p:ph type="title"/>
          </p:nvPr>
        </p:nvSpPr>
        <p:spPr>
          <a:xfrm>
            <a:off x="434095" y="2997052"/>
            <a:ext cx="4582067" cy="861574"/>
          </a:xfrm>
        </p:spPr>
        <p:txBody>
          <a:bodyPr wrap="square" anchor="b">
            <a:spAutoFit/>
          </a:bodyPr>
          <a:lstStyle>
            <a:lvl1pPr algn="l">
              <a:lnSpc>
                <a:spcPct val="100000"/>
              </a:lnSpc>
              <a:defRPr sz="2799" b="1">
                <a:solidFill>
                  <a:schemeClr val="tx2"/>
                </a:solidFill>
                <a:latin typeface="+mj-lt"/>
              </a:defRPr>
            </a:lvl1pPr>
          </a:lstStyle>
          <a:p>
            <a:r>
              <a:rPr lang="en-GB" dirty="0"/>
              <a:t>Click to edit Master title style</a:t>
            </a:r>
          </a:p>
        </p:txBody>
      </p:sp>
      <p:cxnSp>
        <p:nvCxnSpPr>
          <p:cNvPr id="7" name="Straight Connector 6"/>
          <p:cNvCxnSpPr/>
          <p:nvPr userDrawn="1"/>
        </p:nvCxnSpPr>
        <p:spPr>
          <a:xfrm>
            <a:off x="652153" y="6504611"/>
            <a:ext cx="0" cy="137194"/>
          </a:xfrm>
          <a:prstGeom prst="line">
            <a:avLst/>
          </a:prstGeom>
          <a:ln w="635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0" y="7316532"/>
            <a:ext cx="12192000" cy="2781078"/>
          </a:xfrm>
          <a:prstGeom prst="rect">
            <a:avLst/>
          </a:prstGeom>
          <a:solidFill>
            <a:schemeClr val="tx2">
              <a:lumMod val="25000"/>
              <a:lumOff val="75000"/>
            </a:schemeClr>
          </a:solidFill>
        </p:spPr>
        <p:txBody>
          <a:bodyPr wrap="square" lIns="6370341" tIns="467878" rIns="755803" bIns="0" rtlCol="0">
            <a:noAutofit/>
          </a:bodyPr>
          <a:lstStyle/>
          <a:p>
            <a:r>
              <a:rPr lang="en-US" sz="1400" b="1" dirty="0">
                <a:solidFill>
                  <a:schemeClr val="tx2"/>
                </a:solidFill>
                <a:latin typeface="+mn-lt"/>
              </a:rPr>
              <a:t>INSTRUCTIONS</a:t>
            </a:r>
            <a:r>
              <a:rPr lang="en-US" sz="1400" b="1" baseline="0" dirty="0">
                <a:solidFill>
                  <a:schemeClr val="tx2"/>
                </a:solidFill>
                <a:latin typeface="+mn-lt"/>
              </a:rPr>
              <a:t>: </a:t>
            </a:r>
            <a:r>
              <a:rPr lang="en-US" sz="1400" dirty="0">
                <a:solidFill>
                  <a:schemeClr val="tx2"/>
                </a:solidFill>
                <a:latin typeface="+mn-lt"/>
              </a:rPr>
              <a:t>To insert a background </a:t>
            </a:r>
          </a:p>
          <a:p>
            <a:r>
              <a:rPr lang="en-US" sz="1400" dirty="0">
                <a:solidFill>
                  <a:schemeClr val="tx2"/>
                </a:solidFill>
                <a:latin typeface="Amalia Medium" pitchFamily="34" charset="0"/>
              </a:rPr>
              <a:t>Right click </a:t>
            </a:r>
            <a:r>
              <a:rPr lang="en-US" sz="1400" dirty="0">
                <a:solidFill>
                  <a:schemeClr val="tx2"/>
                </a:solidFill>
                <a:latin typeface="+mn-lt"/>
              </a:rPr>
              <a:t>the background area (being careful not to click</a:t>
            </a:r>
            <a:r>
              <a:rPr lang="en-US" sz="1400" baseline="0" dirty="0">
                <a:solidFill>
                  <a:schemeClr val="tx2"/>
                </a:solidFill>
                <a:latin typeface="+mn-lt"/>
              </a:rPr>
              <a:t> on any text boxes) </a:t>
            </a:r>
          </a:p>
          <a:p>
            <a:r>
              <a:rPr lang="en-US" sz="1400" dirty="0">
                <a:solidFill>
                  <a:schemeClr val="tx2"/>
                </a:solidFill>
                <a:latin typeface="+mn-lt"/>
              </a:rPr>
              <a:t>A</a:t>
            </a:r>
            <a:r>
              <a:rPr lang="en-US" sz="1400" baseline="0" dirty="0">
                <a:solidFill>
                  <a:schemeClr val="tx2"/>
                </a:solidFill>
                <a:latin typeface="+mn-lt"/>
              </a:rPr>
              <a:t> menu will pop up. From is select </a:t>
            </a:r>
            <a:r>
              <a:rPr lang="en-US" sz="1400" baseline="0" dirty="0">
                <a:solidFill>
                  <a:schemeClr val="tx2"/>
                </a:solidFill>
                <a:latin typeface="Amalia Medium" pitchFamily="34" charset="0"/>
              </a:rPr>
              <a:t>Format background </a:t>
            </a:r>
            <a:r>
              <a:rPr lang="en-US" sz="1400" baseline="0" dirty="0">
                <a:solidFill>
                  <a:schemeClr val="tx2"/>
                </a:solidFill>
                <a:latin typeface="+mn-lt"/>
              </a:rPr>
              <a:t>this will launch a window. </a:t>
            </a:r>
          </a:p>
          <a:p>
            <a:r>
              <a:rPr lang="en-US" sz="1400" baseline="0" dirty="0">
                <a:solidFill>
                  <a:schemeClr val="tx2"/>
                </a:solidFill>
                <a:latin typeface="+mn-lt"/>
              </a:rPr>
              <a:t>With the </a:t>
            </a:r>
            <a:r>
              <a:rPr lang="en-US" sz="1400" baseline="0" dirty="0">
                <a:solidFill>
                  <a:schemeClr val="tx2"/>
                </a:solidFill>
                <a:latin typeface="Amalia Medium" pitchFamily="34" charset="0"/>
              </a:rPr>
              <a:t>Fill tab </a:t>
            </a:r>
            <a:r>
              <a:rPr lang="en-US" sz="1400" baseline="0" dirty="0">
                <a:solidFill>
                  <a:schemeClr val="tx2"/>
                </a:solidFill>
                <a:latin typeface="+mn-lt"/>
              </a:rPr>
              <a:t>selected, click on the </a:t>
            </a:r>
            <a:r>
              <a:rPr lang="en-US" sz="1400" baseline="0" dirty="0">
                <a:solidFill>
                  <a:schemeClr val="tx2"/>
                </a:solidFill>
                <a:latin typeface="Amalia Medium" pitchFamily="34" charset="0"/>
              </a:rPr>
              <a:t>Picture or texture fill </a:t>
            </a:r>
            <a:r>
              <a:rPr lang="en-US" sz="1400" baseline="0" dirty="0">
                <a:solidFill>
                  <a:schemeClr val="tx2"/>
                </a:solidFill>
                <a:latin typeface="+mn-lt"/>
              </a:rPr>
              <a:t>then click the </a:t>
            </a:r>
            <a:r>
              <a:rPr lang="en-US" sz="1400" baseline="0" dirty="0">
                <a:solidFill>
                  <a:schemeClr val="tx2"/>
                </a:solidFill>
                <a:latin typeface="Amalia Medium" pitchFamily="34" charset="0"/>
              </a:rPr>
              <a:t>Insert from: (select) File… button</a:t>
            </a:r>
          </a:p>
          <a:p>
            <a:r>
              <a:rPr lang="en-US" sz="1400" baseline="0" dirty="0">
                <a:solidFill>
                  <a:schemeClr val="tx2"/>
                </a:solidFill>
                <a:latin typeface="+mn-lt"/>
              </a:rPr>
              <a:t>Make sure all Offsets are set to 0%</a:t>
            </a:r>
          </a:p>
          <a:p>
            <a:endParaRPr lang="en-US" sz="1400" baseline="0" dirty="0">
              <a:solidFill>
                <a:schemeClr val="tx2"/>
              </a:solidFill>
              <a:latin typeface="+mn-lt"/>
            </a:endParaRPr>
          </a:p>
          <a:p>
            <a:r>
              <a:rPr lang="en-US" sz="1400" b="1" baseline="0" dirty="0">
                <a:solidFill>
                  <a:schemeClr val="tx2"/>
                </a:solidFill>
                <a:latin typeface="+mn-lt"/>
              </a:rPr>
              <a:t>NOTE: </a:t>
            </a:r>
            <a:r>
              <a:rPr lang="en-US" sz="1400" baseline="0" dirty="0">
                <a:solidFill>
                  <a:schemeClr val="tx2"/>
                </a:solidFill>
                <a:latin typeface="Amalia Medium" pitchFamily="34" charset="0"/>
              </a:rPr>
              <a:t>The image needs to be the same size as the whole slide (W 33.87cm x H 19.05cm)</a:t>
            </a:r>
            <a:r>
              <a:rPr lang="en-US" sz="1400" baseline="0" dirty="0">
                <a:solidFill>
                  <a:schemeClr val="tx2"/>
                </a:solidFill>
                <a:latin typeface="+mn-lt"/>
              </a:rPr>
              <a:t> if it is not it will distort.</a:t>
            </a:r>
          </a:p>
          <a:p>
            <a:r>
              <a:rPr lang="en-US" sz="1400" baseline="0" dirty="0">
                <a:solidFill>
                  <a:schemeClr val="tx2"/>
                </a:solidFill>
                <a:latin typeface="+mn-lt"/>
              </a:rPr>
              <a:t>You can bring the image into PowerPoint and crop it to size then save out as a PNG or JPEG if it is not already the correct size.</a:t>
            </a:r>
          </a:p>
          <a:p>
            <a:endParaRPr lang="en-US" sz="1400" baseline="0" dirty="0">
              <a:solidFill>
                <a:schemeClr val="tx2"/>
              </a:solidFill>
              <a:latin typeface="+mn-lt"/>
            </a:endParaRPr>
          </a:p>
          <a:p>
            <a:r>
              <a:rPr lang="en-US" sz="1400" baseline="0" dirty="0">
                <a:solidFill>
                  <a:schemeClr val="tx2"/>
                </a:solidFill>
                <a:latin typeface="+mn-lt"/>
              </a:rPr>
              <a:t> </a:t>
            </a:r>
            <a:endParaRPr lang="en-GB" sz="1400" dirty="0">
              <a:solidFill>
                <a:schemeClr val="tx2"/>
              </a:solidFill>
              <a:latin typeface="+mn-lt"/>
            </a:endParaRPr>
          </a:p>
        </p:txBody>
      </p:sp>
      <p:sp>
        <p:nvSpPr>
          <p:cNvPr id="4" name="Freeform 3">
            <a:extLst>
              <a:ext uri="{FF2B5EF4-FFF2-40B4-BE49-F238E27FC236}">
                <a16:creationId xmlns:a16="http://schemas.microsoft.com/office/drawing/2014/main" id="{AEBC3906-3CB8-2CE6-2DC0-2E7F8C4D325B}"/>
              </a:ext>
            </a:extLst>
          </p:cNvPr>
          <p:cNvSpPr/>
          <p:nvPr userDrawn="1"/>
        </p:nvSpPr>
        <p:spPr>
          <a:xfrm>
            <a:off x="408848" y="1773200"/>
            <a:ext cx="719893" cy="1028597"/>
          </a:xfrm>
          <a:custGeom>
            <a:avLst/>
            <a:gdLst>
              <a:gd name="connsiteX0" fmla="*/ 0 w 3498574"/>
              <a:gd name="connsiteY0" fmla="*/ 533873 h 5009322"/>
              <a:gd name="connsiteX1" fmla="*/ 1965108 w 3498574"/>
              <a:gd name="connsiteY1" fmla="*/ 2498981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498574"/>
              <a:gd name="connsiteY0" fmla="*/ 533873 h 5009322"/>
              <a:gd name="connsiteX1" fmla="*/ 1953550 w 3498574"/>
              <a:gd name="connsiteY1" fmla="*/ 2482688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498574"/>
              <a:gd name="connsiteY0" fmla="*/ 533873 h 5009322"/>
              <a:gd name="connsiteX1" fmla="*/ 1941992 w 3498574"/>
              <a:gd name="connsiteY1" fmla="*/ 2497200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509263"/>
              <a:gd name="connsiteY0" fmla="*/ 538314 h 5009322"/>
              <a:gd name="connsiteX1" fmla="*/ 1952681 w 3509263"/>
              <a:gd name="connsiteY1" fmla="*/ 2497200 h 5009322"/>
              <a:gd name="connsiteX2" fmla="*/ 10689 w 3509263"/>
              <a:gd name="connsiteY2" fmla="*/ 4464089 h 5009322"/>
              <a:gd name="connsiteX3" fmla="*/ 430973 w 3509263"/>
              <a:gd name="connsiteY3" fmla="*/ 4907091 h 5009322"/>
              <a:gd name="connsiteX4" fmla="*/ 771743 w 3509263"/>
              <a:gd name="connsiteY4" fmla="*/ 5009322 h 5009322"/>
              <a:gd name="connsiteX5" fmla="*/ 1135231 w 3509263"/>
              <a:gd name="connsiteY5" fmla="*/ 4884373 h 5009322"/>
              <a:gd name="connsiteX6" fmla="*/ 3509263 w 3509263"/>
              <a:gd name="connsiteY6" fmla="*/ 2510340 h 5009322"/>
              <a:gd name="connsiteX7" fmla="*/ 1078436 w 3509263"/>
              <a:gd name="connsiteY7" fmla="*/ 90872 h 5009322"/>
              <a:gd name="connsiteX8" fmla="*/ 737666 w 3509263"/>
              <a:gd name="connsiteY8" fmla="*/ 0 h 5009322"/>
              <a:gd name="connsiteX9" fmla="*/ 465050 w 3509263"/>
              <a:gd name="connsiteY9" fmla="*/ 102231 h 5009322"/>
              <a:gd name="connsiteX10" fmla="*/ 0 w 3509263"/>
              <a:gd name="connsiteY10" fmla="*/ 538314 h 5009322"/>
              <a:gd name="connsiteX0" fmla="*/ 0 w 3509263"/>
              <a:gd name="connsiteY0" fmla="*/ 538314 h 5009322"/>
              <a:gd name="connsiteX1" fmla="*/ 1952681 w 3509263"/>
              <a:gd name="connsiteY1" fmla="*/ 2497200 h 5009322"/>
              <a:gd name="connsiteX2" fmla="*/ 10689 w 3509263"/>
              <a:gd name="connsiteY2" fmla="*/ 4464089 h 5009322"/>
              <a:gd name="connsiteX3" fmla="*/ 430973 w 3509263"/>
              <a:gd name="connsiteY3" fmla="*/ 4907091 h 5009322"/>
              <a:gd name="connsiteX4" fmla="*/ 771743 w 3509263"/>
              <a:gd name="connsiteY4" fmla="*/ 5009322 h 5009322"/>
              <a:gd name="connsiteX5" fmla="*/ 1135231 w 3509263"/>
              <a:gd name="connsiteY5" fmla="*/ 4884373 h 5009322"/>
              <a:gd name="connsiteX6" fmla="*/ 3509263 w 3509263"/>
              <a:gd name="connsiteY6" fmla="*/ 2510340 h 5009322"/>
              <a:gd name="connsiteX7" fmla="*/ 1078436 w 3509263"/>
              <a:gd name="connsiteY7" fmla="*/ 90872 h 5009322"/>
              <a:gd name="connsiteX8" fmla="*/ 737666 w 3509263"/>
              <a:gd name="connsiteY8" fmla="*/ 0 h 5009322"/>
              <a:gd name="connsiteX9" fmla="*/ 397553 w 3509263"/>
              <a:gd name="connsiteY9" fmla="*/ 157556 h 5009322"/>
              <a:gd name="connsiteX10" fmla="*/ 0 w 3509263"/>
              <a:gd name="connsiteY10" fmla="*/ 538314 h 5009322"/>
              <a:gd name="connsiteX0" fmla="*/ 0 w 3509263"/>
              <a:gd name="connsiteY0" fmla="*/ 865832 h 5336840"/>
              <a:gd name="connsiteX1" fmla="*/ 1952681 w 3509263"/>
              <a:gd name="connsiteY1" fmla="*/ 2824718 h 5336840"/>
              <a:gd name="connsiteX2" fmla="*/ 10689 w 3509263"/>
              <a:gd name="connsiteY2" fmla="*/ 4791607 h 5336840"/>
              <a:gd name="connsiteX3" fmla="*/ 430973 w 3509263"/>
              <a:gd name="connsiteY3" fmla="*/ 5234609 h 5336840"/>
              <a:gd name="connsiteX4" fmla="*/ 771743 w 3509263"/>
              <a:gd name="connsiteY4" fmla="*/ 5336840 h 5336840"/>
              <a:gd name="connsiteX5" fmla="*/ 1135231 w 3509263"/>
              <a:gd name="connsiteY5" fmla="*/ 5211891 h 5336840"/>
              <a:gd name="connsiteX6" fmla="*/ 3509263 w 3509263"/>
              <a:gd name="connsiteY6" fmla="*/ 2837858 h 5336840"/>
              <a:gd name="connsiteX7" fmla="*/ 1078436 w 3509263"/>
              <a:gd name="connsiteY7" fmla="*/ 418390 h 5336840"/>
              <a:gd name="connsiteX8" fmla="*/ 737666 w 3509263"/>
              <a:gd name="connsiteY8" fmla="*/ 327518 h 5336840"/>
              <a:gd name="connsiteX9" fmla="*/ 397553 w 3509263"/>
              <a:gd name="connsiteY9" fmla="*/ 485074 h 5336840"/>
              <a:gd name="connsiteX10" fmla="*/ 0 w 3509263"/>
              <a:gd name="connsiteY10" fmla="*/ 865832 h 5336840"/>
              <a:gd name="connsiteX0" fmla="*/ 0 w 3509263"/>
              <a:gd name="connsiteY0" fmla="*/ 549428 h 5020436"/>
              <a:gd name="connsiteX1" fmla="*/ 1952681 w 3509263"/>
              <a:gd name="connsiteY1" fmla="*/ 2508314 h 5020436"/>
              <a:gd name="connsiteX2" fmla="*/ 10689 w 3509263"/>
              <a:gd name="connsiteY2" fmla="*/ 4475203 h 5020436"/>
              <a:gd name="connsiteX3" fmla="*/ 430973 w 3509263"/>
              <a:gd name="connsiteY3" fmla="*/ 4918205 h 5020436"/>
              <a:gd name="connsiteX4" fmla="*/ 771743 w 3509263"/>
              <a:gd name="connsiteY4" fmla="*/ 5020436 h 5020436"/>
              <a:gd name="connsiteX5" fmla="*/ 1135231 w 3509263"/>
              <a:gd name="connsiteY5" fmla="*/ 4895487 h 5020436"/>
              <a:gd name="connsiteX6" fmla="*/ 3509263 w 3509263"/>
              <a:gd name="connsiteY6" fmla="*/ 2521454 h 5020436"/>
              <a:gd name="connsiteX7" fmla="*/ 1078436 w 3509263"/>
              <a:gd name="connsiteY7" fmla="*/ 101986 h 5020436"/>
              <a:gd name="connsiteX8" fmla="*/ 737666 w 3509263"/>
              <a:gd name="connsiteY8" fmla="*/ 11114 h 5020436"/>
              <a:gd name="connsiteX9" fmla="*/ 397553 w 3509263"/>
              <a:gd name="connsiteY9" fmla="*/ 168670 h 5020436"/>
              <a:gd name="connsiteX10" fmla="*/ 0 w 3509263"/>
              <a:gd name="connsiteY10" fmla="*/ 549428 h 5020436"/>
              <a:gd name="connsiteX0" fmla="*/ 0 w 3509263"/>
              <a:gd name="connsiteY0" fmla="*/ 549428 h 5020436"/>
              <a:gd name="connsiteX1" fmla="*/ 1952681 w 3509263"/>
              <a:gd name="connsiteY1" fmla="*/ 2508314 h 5020436"/>
              <a:gd name="connsiteX2" fmla="*/ 10689 w 3509263"/>
              <a:gd name="connsiteY2" fmla="*/ 4475203 h 5020436"/>
              <a:gd name="connsiteX3" fmla="*/ 430973 w 3509263"/>
              <a:gd name="connsiteY3" fmla="*/ 4918205 h 5020436"/>
              <a:gd name="connsiteX4" fmla="*/ 771743 w 3509263"/>
              <a:gd name="connsiteY4" fmla="*/ 5020436 h 5020436"/>
              <a:gd name="connsiteX5" fmla="*/ 1135231 w 3509263"/>
              <a:gd name="connsiteY5" fmla="*/ 4895487 h 5020436"/>
              <a:gd name="connsiteX6" fmla="*/ 3509263 w 3509263"/>
              <a:gd name="connsiteY6" fmla="*/ 2521454 h 5020436"/>
              <a:gd name="connsiteX7" fmla="*/ 1078436 w 3509263"/>
              <a:gd name="connsiteY7" fmla="*/ 101986 h 5020436"/>
              <a:gd name="connsiteX8" fmla="*/ 737666 w 3509263"/>
              <a:gd name="connsiteY8" fmla="*/ 11114 h 5020436"/>
              <a:gd name="connsiteX9" fmla="*/ 397553 w 3509263"/>
              <a:gd name="connsiteY9" fmla="*/ 168670 h 5020436"/>
              <a:gd name="connsiteX10" fmla="*/ 0 w 3509263"/>
              <a:gd name="connsiteY10" fmla="*/ 549428 h 5020436"/>
              <a:gd name="connsiteX0" fmla="*/ 0 w 3509263"/>
              <a:gd name="connsiteY0" fmla="*/ 542840 h 5013848"/>
              <a:gd name="connsiteX1" fmla="*/ 1952681 w 3509263"/>
              <a:gd name="connsiteY1" fmla="*/ 2501726 h 5013848"/>
              <a:gd name="connsiteX2" fmla="*/ 10689 w 3509263"/>
              <a:gd name="connsiteY2" fmla="*/ 4468615 h 5013848"/>
              <a:gd name="connsiteX3" fmla="*/ 430973 w 3509263"/>
              <a:gd name="connsiteY3" fmla="*/ 4911617 h 5013848"/>
              <a:gd name="connsiteX4" fmla="*/ 771743 w 3509263"/>
              <a:gd name="connsiteY4" fmla="*/ 5013848 h 5013848"/>
              <a:gd name="connsiteX5" fmla="*/ 1135231 w 3509263"/>
              <a:gd name="connsiteY5" fmla="*/ 4888899 h 5013848"/>
              <a:gd name="connsiteX6" fmla="*/ 3509263 w 3509263"/>
              <a:gd name="connsiteY6" fmla="*/ 2514866 h 5013848"/>
              <a:gd name="connsiteX7" fmla="*/ 1117296 w 3509263"/>
              <a:gd name="connsiteY7" fmla="*/ 134923 h 5013848"/>
              <a:gd name="connsiteX8" fmla="*/ 737666 w 3509263"/>
              <a:gd name="connsiteY8" fmla="*/ 4526 h 5013848"/>
              <a:gd name="connsiteX9" fmla="*/ 397553 w 3509263"/>
              <a:gd name="connsiteY9" fmla="*/ 162082 h 5013848"/>
              <a:gd name="connsiteX10" fmla="*/ 0 w 3509263"/>
              <a:gd name="connsiteY10" fmla="*/ 542840 h 5013848"/>
              <a:gd name="connsiteX0" fmla="*/ 0 w 3509263"/>
              <a:gd name="connsiteY0" fmla="*/ 526104 h 4997112"/>
              <a:gd name="connsiteX1" fmla="*/ 1952681 w 3509263"/>
              <a:gd name="connsiteY1" fmla="*/ 2484990 h 4997112"/>
              <a:gd name="connsiteX2" fmla="*/ 10689 w 3509263"/>
              <a:gd name="connsiteY2" fmla="*/ 4451879 h 4997112"/>
              <a:gd name="connsiteX3" fmla="*/ 430973 w 3509263"/>
              <a:gd name="connsiteY3" fmla="*/ 4894881 h 4997112"/>
              <a:gd name="connsiteX4" fmla="*/ 771743 w 3509263"/>
              <a:gd name="connsiteY4" fmla="*/ 4997112 h 4997112"/>
              <a:gd name="connsiteX5" fmla="*/ 1135231 w 3509263"/>
              <a:gd name="connsiteY5" fmla="*/ 4872163 h 4997112"/>
              <a:gd name="connsiteX6" fmla="*/ 3509263 w 3509263"/>
              <a:gd name="connsiteY6" fmla="*/ 2498130 h 4997112"/>
              <a:gd name="connsiteX7" fmla="*/ 1117296 w 3509263"/>
              <a:gd name="connsiteY7" fmla="*/ 118187 h 4997112"/>
              <a:gd name="connsiteX8" fmla="*/ 753426 w 3509263"/>
              <a:gd name="connsiteY8" fmla="*/ 4526 h 4997112"/>
              <a:gd name="connsiteX9" fmla="*/ 397553 w 3509263"/>
              <a:gd name="connsiteY9" fmla="*/ 145346 h 4997112"/>
              <a:gd name="connsiteX10" fmla="*/ 0 w 3509263"/>
              <a:gd name="connsiteY10" fmla="*/ 526104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64742 w 3500203"/>
              <a:gd name="connsiteY1" fmla="*/ 25023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5110 w 3505313"/>
              <a:gd name="connsiteY0" fmla="*/ 531610 h 4997112"/>
              <a:gd name="connsiteX1" fmla="*/ 1969852 w 3505313"/>
              <a:gd name="connsiteY1" fmla="*/ 2502390 h 4997112"/>
              <a:gd name="connsiteX2" fmla="*/ 0 w 3505313"/>
              <a:gd name="connsiteY2" fmla="*/ 4481321 h 4997112"/>
              <a:gd name="connsiteX3" fmla="*/ 427023 w 3505313"/>
              <a:gd name="connsiteY3" fmla="*/ 4894881 h 4997112"/>
              <a:gd name="connsiteX4" fmla="*/ 767793 w 3505313"/>
              <a:gd name="connsiteY4" fmla="*/ 4997112 h 4997112"/>
              <a:gd name="connsiteX5" fmla="*/ 1131281 w 3505313"/>
              <a:gd name="connsiteY5" fmla="*/ 4872163 h 4997112"/>
              <a:gd name="connsiteX6" fmla="*/ 3505313 w 3505313"/>
              <a:gd name="connsiteY6" fmla="*/ 2498130 h 4997112"/>
              <a:gd name="connsiteX7" fmla="*/ 1113346 w 3505313"/>
              <a:gd name="connsiteY7" fmla="*/ 118187 h 4997112"/>
              <a:gd name="connsiteX8" fmla="*/ 749476 w 3505313"/>
              <a:gd name="connsiteY8" fmla="*/ 4526 h 4997112"/>
              <a:gd name="connsiteX9" fmla="*/ 393603 w 3505313"/>
              <a:gd name="connsiteY9" fmla="*/ 145346 h 4997112"/>
              <a:gd name="connsiteX10" fmla="*/ 5110 w 3505313"/>
              <a:gd name="connsiteY10" fmla="*/ 531610 h 4997112"/>
              <a:gd name="connsiteX0" fmla="*/ 5110 w 3505313"/>
              <a:gd name="connsiteY0" fmla="*/ 531610 h 5288660"/>
              <a:gd name="connsiteX1" fmla="*/ 1969852 w 3505313"/>
              <a:gd name="connsiteY1" fmla="*/ 2502390 h 5288660"/>
              <a:gd name="connsiteX2" fmla="*/ 0 w 3505313"/>
              <a:gd name="connsiteY2" fmla="*/ 4481321 h 5288660"/>
              <a:gd name="connsiteX3" fmla="*/ 427023 w 3505313"/>
              <a:gd name="connsiteY3" fmla="*/ 4894881 h 5288660"/>
              <a:gd name="connsiteX4" fmla="*/ 767793 w 3505313"/>
              <a:gd name="connsiteY4" fmla="*/ 4997112 h 5288660"/>
              <a:gd name="connsiteX5" fmla="*/ 1131281 w 3505313"/>
              <a:gd name="connsiteY5" fmla="*/ 4872163 h 5288660"/>
              <a:gd name="connsiteX6" fmla="*/ 3505313 w 3505313"/>
              <a:gd name="connsiteY6" fmla="*/ 2498130 h 5288660"/>
              <a:gd name="connsiteX7" fmla="*/ 1113346 w 3505313"/>
              <a:gd name="connsiteY7" fmla="*/ 118187 h 5288660"/>
              <a:gd name="connsiteX8" fmla="*/ 749476 w 3505313"/>
              <a:gd name="connsiteY8" fmla="*/ 4526 h 5288660"/>
              <a:gd name="connsiteX9" fmla="*/ 393603 w 3505313"/>
              <a:gd name="connsiteY9" fmla="*/ 145346 h 5288660"/>
              <a:gd name="connsiteX10" fmla="*/ 5110 w 3505313"/>
              <a:gd name="connsiteY10" fmla="*/ 531610 h 5288660"/>
              <a:gd name="connsiteX0" fmla="*/ 5110 w 3505313"/>
              <a:gd name="connsiteY0" fmla="*/ 531610 h 5000898"/>
              <a:gd name="connsiteX1" fmla="*/ 1969852 w 3505313"/>
              <a:gd name="connsiteY1" fmla="*/ 2502390 h 5000898"/>
              <a:gd name="connsiteX2" fmla="*/ 0 w 3505313"/>
              <a:gd name="connsiteY2" fmla="*/ 4481321 h 5000898"/>
              <a:gd name="connsiteX3" fmla="*/ 427023 w 3505313"/>
              <a:gd name="connsiteY3" fmla="*/ 4894881 h 5000898"/>
              <a:gd name="connsiteX4" fmla="*/ 767793 w 3505313"/>
              <a:gd name="connsiteY4" fmla="*/ 4997112 h 5000898"/>
              <a:gd name="connsiteX5" fmla="*/ 1131281 w 3505313"/>
              <a:gd name="connsiteY5" fmla="*/ 4872163 h 5000898"/>
              <a:gd name="connsiteX6" fmla="*/ 3505313 w 3505313"/>
              <a:gd name="connsiteY6" fmla="*/ 2498130 h 5000898"/>
              <a:gd name="connsiteX7" fmla="*/ 1113346 w 3505313"/>
              <a:gd name="connsiteY7" fmla="*/ 118187 h 5000898"/>
              <a:gd name="connsiteX8" fmla="*/ 749476 w 3505313"/>
              <a:gd name="connsiteY8" fmla="*/ 4526 h 5000898"/>
              <a:gd name="connsiteX9" fmla="*/ 393603 w 3505313"/>
              <a:gd name="connsiteY9" fmla="*/ 145346 h 5000898"/>
              <a:gd name="connsiteX10" fmla="*/ 5110 w 3505313"/>
              <a:gd name="connsiteY10" fmla="*/ 531610 h 5000898"/>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29652 h 5005303"/>
              <a:gd name="connsiteX1" fmla="*/ 1969852 w 3505313"/>
              <a:gd name="connsiteY1" fmla="*/ 2500432 h 5005303"/>
              <a:gd name="connsiteX2" fmla="*/ 0 w 3505313"/>
              <a:gd name="connsiteY2" fmla="*/ 4479363 h 5005303"/>
              <a:gd name="connsiteX3" fmla="*/ 427023 w 3505313"/>
              <a:gd name="connsiteY3" fmla="*/ 4892923 h 5005303"/>
              <a:gd name="connsiteX4" fmla="*/ 787503 w 3505313"/>
              <a:gd name="connsiteY4" fmla="*/ 5001517 h 5005303"/>
              <a:gd name="connsiteX5" fmla="*/ 1131281 w 3505313"/>
              <a:gd name="connsiteY5" fmla="*/ 4870205 h 5005303"/>
              <a:gd name="connsiteX6" fmla="*/ 3505313 w 3505313"/>
              <a:gd name="connsiteY6" fmla="*/ 2496172 h 5005303"/>
              <a:gd name="connsiteX7" fmla="*/ 1160106 w 3505313"/>
              <a:gd name="connsiteY7" fmla="*/ 158794 h 5005303"/>
              <a:gd name="connsiteX8" fmla="*/ 749476 w 3505313"/>
              <a:gd name="connsiteY8" fmla="*/ 2568 h 5005303"/>
              <a:gd name="connsiteX9" fmla="*/ 393603 w 3505313"/>
              <a:gd name="connsiteY9" fmla="*/ 143388 h 5005303"/>
              <a:gd name="connsiteX10" fmla="*/ 5110 w 3505313"/>
              <a:gd name="connsiteY10" fmla="*/ 529652 h 5005303"/>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 name="connsiteX0" fmla="*/ 5110 w 3505313"/>
              <a:gd name="connsiteY0" fmla="*/ 532416 h 5008067"/>
              <a:gd name="connsiteX1" fmla="*/ 1969852 w 3505313"/>
              <a:gd name="connsiteY1" fmla="*/ 2503196 h 5008067"/>
              <a:gd name="connsiteX2" fmla="*/ 0 w 3505313"/>
              <a:gd name="connsiteY2" fmla="*/ 4482127 h 5008067"/>
              <a:gd name="connsiteX3" fmla="*/ 427023 w 3505313"/>
              <a:gd name="connsiteY3" fmla="*/ 4895687 h 5008067"/>
              <a:gd name="connsiteX4" fmla="*/ 787503 w 3505313"/>
              <a:gd name="connsiteY4" fmla="*/ 5004281 h 5008067"/>
              <a:gd name="connsiteX5" fmla="*/ 1131281 w 3505313"/>
              <a:gd name="connsiteY5" fmla="*/ 4872969 h 5008067"/>
              <a:gd name="connsiteX6" fmla="*/ 3505313 w 3505313"/>
              <a:gd name="connsiteY6" fmla="*/ 2498936 h 5008067"/>
              <a:gd name="connsiteX7" fmla="*/ 1160106 w 3505313"/>
              <a:gd name="connsiteY7" fmla="*/ 161558 h 5008067"/>
              <a:gd name="connsiteX8" fmla="*/ 796836 w 3505313"/>
              <a:gd name="connsiteY8" fmla="*/ 2318 h 5008067"/>
              <a:gd name="connsiteX9" fmla="*/ 393603 w 3505313"/>
              <a:gd name="connsiteY9" fmla="*/ 146152 h 5008067"/>
              <a:gd name="connsiteX10" fmla="*/ 5110 w 3505313"/>
              <a:gd name="connsiteY10" fmla="*/ 532416 h 5008067"/>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05313" h="5008317">
                <a:moveTo>
                  <a:pt x="5110" y="532666"/>
                </a:moveTo>
                <a:lnTo>
                  <a:pt x="1969852" y="2503446"/>
                </a:lnTo>
                <a:lnTo>
                  <a:pt x="0" y="4482377"/>
                </a:lnTo>
                <a:lnTo>
                  <a:pt x="427023" y="4895937"/>
                </a:lnTo>
                <a:cubicBezTo>
                  <a:pt x="510281" y="4969426"/>
                  <a:pt x="670127" y="5008317"/>
                  <a:pt x="787503" y="5004531"/>
                </a:cubicBezTo>
                <a:cubicBezTo>
                  <a:pt x="904879" y="5000745"/>
                  <a:pt x="1004011" y="4978861"/>
                  <a:pt x="1131281" y="4873219"/>
                </a:cubicBezTo>
                <a:lnTo>
                  <a:pt x="3505313" y="2499186"/>
                </a:lnTo>
                <a:lnTo>
                  <a:pt x="1160106" y="161808"/>
                </a:lnTo>
                <a:cubicBezTo>
                  <a:pt x="1068649" y="89635"/>
                  <a:pt x="968345" y="5136"/>
                  <a:pt x="796836" y="2568"/>
                </a:cubicBezTo>
                <a:cubicBezTo>
                  <a:pt x="625327" y="0"/>
                  <a:pt x="475789" y="68559"/>
                  <a:pt x="393603" y="146402"/>
                </a:cubicBezTo>
                <a:lnTo>
                  <a:pt x="5110" y="532666"/>
                </a:ln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7" name="Text Placeholder 16">
            <a:extLst>
              <a:ext uri="{FF2B5EF4-FFF2-40B4-BE49-F238E27FC236}">
                <a16:creationId xmlns:a16="http://schemas.microsoft.com/office/drawing/2014/main" id="{D675A7F9-DBEE-84A3-290F-B79A4B8AA3B8}"/>
              </a:ext>
            </a:extLst>
          </p:cNvPr>
          <p:cNvSpPr>
            <a:spLocks noGrp="1"/>
          </p:cNvSpPr>
          <p:nvPr>
            <p:ph type="body" sz="quarter" idx="10"/>
          </p:nvPr>
        </p:nvSpPr>
        <p:spPr>
          <a:xfrm>
            <a:off x="409468" y="4004336"/>
            <a:ext cx="4534307" cy="2232326"/>
          </a:xfrm>
        </p:spPr>
        <p:txBody>
          <a:bodyPr/>
          <a:lstStyle/>
          <a:p>
            <a:pPr lvl="0"/>
            <a:r>
              <a:rPr lang="en-GB" dirty="0"/>
              <a:t>Click to edit Master text styles</a:t>
            </a:r>
          </a:p>
        </p:txBody>
      </p:sp>
      <p:sp>
        <p:nvSpPr>
          <p:cNvPr id="3" name="Footer Placeholder 108">
            <a:extLst>
              <a:ext uri="{FF2B5EF4-FFF2-40B4-BE49-F238E27FC236}">
                <a16:creationId xmlns:a16="http://schemas.microsoft.com/office/drawing/2014/main" id="{B790D698-BF58-116D-B9A7-FEAA6F4EF684}"/>
              </a:ext>
            </a:extLst>
          </p:cNvPr>
          <p:cNvSpPr>
            <a:spLocks noGrp="1"/>
          </p:cNvSpPr>
          <p:nvPr>
            <p:ph type="ftr" sz="quarter" idx="3"/>
          </p:nvPr>
        </p:nvSpPr>
        <p:spPr>
          <a:xfrm>
            <a:off x="1795028" y="6506947"/>
            <a:ext cx="9960524" cy="123082"/>
          </a:xfrm>
          <a:prstGeom prst="rect">
            <a:avLst/>
          </a:prstGeom>
        </p:spPr>
        <p:txBody>
          <a:bodyPr vert="horz" wrap="square" lIns="0" tIns="0" rIns="0" bIns="0" rtlCol="0" anchor="t" anchorCtr="0">
            <a:spAutoFit/>
          </a:bodyPr>
          <a:lstStyle>
            <a:lvl1pPr algn="l">
              <a:defRPr sz="800">
                <a:solidFill>
                  <a:schemeClr val="tx2"/>
                </a:solidFill>
                <a:latin typeface="+mn-lt"/>
              </a:defRPr>
            </a:lvl1pPr>
          </a:lstStyle>
          <a:p>
            <a:r>
              <a:rPr lang="en-GB" dirty="0"/>
              <a:t>Presentation title can go here</a:t>
            </a:r>
          </a:p>
        </p:txBody>
      </p:sp>
      <p:cxnSp>
        <p:nvCxnSpPr>
          <p:cNvPr id="5" name="Straight Connector 4">
            <a:extLst>
              <a:ext uri="{FF2B5EF4-FFF2-40B4-BE49-F238E27FC236}">
                <a16:creationId xmlns:a16="http://schemas.microsoft.com/office/drawing/2014/main" id="{6A053298-AFAE-2995-9C67-298FE3132E83}"/>
              </a:ext>
            </a:extLst>
          </p:cNvPr>
          <p:cNvCxnSpPr/>
          <p:nvPr userDrawn="1"/>
        </p:nvCxnSpPr>
        <p:spPr>
          <a:xfrm>
            <a:off x="1675422" y="6504611"/>
            <a:ext cx="0" cy="137194"/>
          </a:xfrm>
          <a:prstGeom prst="line">
            <a:avLst/>
          </a:prstGeom>
          <a:ln w="635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C024C3E-844E-B0B8-20BC-DB916EE61456}"/>
              </a:ext>
            </a:extLst>
          </p:cNvPr>
          <p:cNvSpPr txBox="1"/>
          <p:nvPr userDrawn="1"/>
        </p:nvSpPr>
        <p:spPr>
          <a:xfrm>
            <a:off x="779932" y="6506947"/>
            <a:ext cx="791882" cy="123082"/>
          </a:xfrm>
          <a:prstGeom prst="rect">
            <a:avLst/>
          </a:prstGeom>
          <a:noFill/>
        </p:spPr>
        <p:txBody>
          <a:bodyPr wrap="square" lIns="0" tIns="0" rIns="0" bIns="0" rtlCol="0">
            <a:spAutoFit/>
          </a:bodyPr>
          <a:lstStyle/>
          <a:p>
            <a:r>
              <a:rPr lang="en-US" sz="800" b="1" dirty="0" err="1">
                <a:solidFill>
                  <a:schemeClr val="tx2"/>
                </a:solidFill>
                <a:latin typeface="+mn-lt"/>
              </a:rPr>
              <a:t>Raiffeisen</a:t>
            </a:r>
            <a:r>
              <a:rPr lang="en-US" sz="800" b="1" dirty="0">
                <a:solidFill>
                  <a:schemeClr val="tx2"/>
                </a:solidFill>
                <a:latin typeface="+mn-lt"/>
              </a:rPr>
              <a:t> Bank</a:t>
            </a:r>
            <a:endParaRPr lang="en-GB" sz="800" b="1" dirty="0">
              <a:solidFill>
                <a:schemeClr val="tx2"/>
              </a:solidFill>
              <a:latin typeface="+mn-lt"/>
            </a:endParaRPr>
          </a:p>
        </p:txBody>
      </p:sp>
      <p:sp>
        <p:nvSpPr>
          <p:cNvPr id="10" name="Slide Number Placeholder 109">
            <a:extLst>
              <a:ext uri="{FF2B5EF4-FFF2-40B4-BE49-F238E27FC236}">
                <a16:creationId xmlns:a16="http://schemas.microsoft.com/office/drawing/2014/main" id="{CC0BF9CF-7969-EAF7-4D98-7CA5B40FA105}"/>
              </a:ext>
            </a:extLst>
          </p:cNvPr>
          <p:cNvSpPr txBox="1">
            <a:spLocks/>
          </p:cNvSpPr>
          <p:nvPr userDrawn="1"/>
        </p:nvSpPr>
        <p:spPr>
          <a:xfrm>
            <a:off x="436449" y="6506947"/>
            <a:ext cx="260356" cy="123082"/>
          </a:xfrm>
          <a:prstGeom prst="rect">
            <a:avLst/>
          </a:prstGeom>
        </p:spPr>
        <p:txBody>
          <a:bodyPr vert="horz" wrap="square" lIns="0" tIns="0" rIns="0" bIns="0" rtlCol="0" anchor="t" anchorCtr="0">
            <a:spAutoFit/>
          </a:bodyPr>
          <a:lstStyle>
            <a:lvl1pPr algn="r">
              <a:defRPr sz="1400">
                <a:solidFill>
                  <a:srgbClr val="FF0000"/>
                </a:solidFill>
                <a:latin typeface="+mn-lt"/>
              </a:defRPr>
            </a:lvl1pPr>
          </a:lstStyle>
          <a:p>
            <a:pPr marL="0" marR="0" lvl="0" indent="0" algn="l" defTabSz="914126" rtl="0" eaLnBrk="1" fontAlgn="base" latinLnBrk="0" hangingPunct="1">
              <a:lnSpc>
                <a:spcPct val="100000"/>
              </a:lnSpc>
              <a:spcBef>
                <a:spcPct val="0"/>
              </a:spcBef>
              <a:spcAft>
                <a:spcPct val="0"/>
              </a:spcAft>
              <a:buClrTx/>
              <a:buSzTx/>
              <a:buFontTx/>
              <a:buNone/>
              <a:tabLst/>
              <a:defRPr/>
            </a:pPr>
            <a:fld id="{FB8A8675-40C0-40D2-8FCE-EA4A25F48F18}" type="slidenum">
              <a:rPr kumimoji="0" lang="en-GB" sz="8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126" rtl="0" eaLnBrk="1" fontAlgn="base" latinLnBrk="0" hangingPunct="1">
                <a:lnSpc>
                  <a:spcPct val="100000"/>
                </a:lnSpc>
                <a:spcBef>
                  <a:spcPct val="0"/>
                </a:spcBef>
                <a:spcAft>
                  <a:spcPct val="0"/>
                </a:spcAft>
                <a:buClrTx/>
                <a:buSzTx/>
                <a:buFontTx/>
                <a:buNone/>
                <a:tabLst/>
                <a:defRPr/>
              </a:pPr>
              <a:t>‹#›</a:t>
            </a:fld>
            <a:endParaRPr kumimoji="0" lang="en-GB" sz="800" b="0" i="0" u="none" strike="noStrike" kern="1200" cap="none" spc="0" normalizeH="0" baseline="0" noProof="0" dirty="0">
              <a:ln>
                <a:noFill/>
              </a:ln>
              <a:solidFill>
                <a:schemeClr val="tx2"/>
              </a:solidFill>
              <a:effectLst/>
              <a:uLnTx/>
              <a:uFillTx/>
              <a:latin typeface="+mn-lt"/>
              <a:ea typeface="+mn-ea"/>
              <a:cs typeface="+mn-cs"/>
            </a:endParaRPr>
          </a:p>
        </p:txBody>
      </p:sp>
    </p:spTree>
    <p:extLst>
      <p:ext uri="{BB962C8B-B14F-4D97-AF65-F5344CB8AC3E}">
        <p14:creationId xmlns:p14="http://schemas.microsoft.com/office/powerpoint/2010/main" val="15360698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content and half page image">
    <p:bg>
      <p:bgPr>
        <a:blipFill dpi="0" rotWithShape="1">
          <a:blip r:embed="rId2" cstate="print">
            <a:lum/>
          </a:blip>
          <a:srcRect/>
          <a:stretch>
            <a:fillRect l="-100" t="-100" r="-100" b="-100"/>
          </a:stretch>
        </a:blipFill>
        <a:effectLst/>
      </p:bgPr>
    </p:bg>
    <p:spTree>
      <p:nvGrpSpPr>
        <p:cNvPr id="1" name=""/>
        <p:cNvGrpSpPr/>
        <p:nvPr/>
      </p:nvGrpSpPr>
      <p:grpSpPr>
        <a:xfrm>
          <a:off x="0" y="0"/>
          <a:ext cx="0" cy="0"/>
          <a:chOff x="0" y="0"/>
          <a:chExt cx="0" cy="0"/>
        </a:xfrm>
      </p:grpSpPr>
      <p:sp>
        <p:nvSpPr>
          <p:cNvPr id="20" name="Freeform 19"/>
          <p:cNvSpPr/>
          <p:nvPr userDrawn="1"/>
        </p:nvSpPr>
        <p:spPr>
          <a:xfrm>
            <a:off x="0" y="0"/>
            <a:ext cx="6096000" cy="6859740"/>
          </a:xfrm>
          <a:custGeom>
            <a:avLst/>
            <a:gdLst>
              <a:gd name="connsiteX0" fmla="*/ 0 w 1134016"/>
              <a:gd name="connsiteY0" fmla="*/ 1408203 h 1410865"/>
              <a:gd name="connsiteX1" fmla="*/ 716080 w 1134016"/>
              <a:gd name="connsiteY1" fmla="*/ 1410865 h 1410865"/>
              <a:gd name="connsiteX2" fmla="*/ 1027535 w 1134016"/>
              <a:gd name="connsiteY2" fmla="*/ 1096747 h 1410865"/>
              <a:gd name="connsiteX3" fmla="*/ 1134016 w 1134016"/>
              <a:gd name="connsiteY3" fmla="*/ 894435 h 1410865"/>
              <a:gd name="connsiteX4" fmla="*/ 1128692 w 1134016"/>
              <a:gd name="connsiteY4" fmla="*/ 0 h 1410865"/>
              <a:gd name="connsiteX5" fmla="*/ 39930 w 1134016"/>
              <a:gd name="connsiteY5" fmla="*/ 0 h 1410865"/>
              <a:gd name="connsiteX6" fmla="*/ 0 w 1134016"/>
              <a:gd name="connsiteY6" fmla="*/ 1408203 h 1410865"/>
              <a:gd name="connsiteX0" fmla="*/ 0 w 5993513"/>
              <a:gd name="connsiteY0" fmla="*/ 1409125 h 1410865"/>
              <a:gd name="connsiteX1" fmla="*/ 5575577 w 5993513"/>
              <a:gd name="connsiteY1" fmla="*/ 1410865 h 1410865"/>
              <a:gd name="connsiteX2" fmla="*/ 5887032 w 5993513"/>
              <a:gd name="connsiteY2" fmla="*/ 1096747 h 1410865"/>
              <a:gd name="connsiteX3" fmla="*/ 5993513 w 5993513"/>
              <a:gd name="connsiteY3" fmla="*/ 894435 h 1410865"/>
              <a:gd name="connsiteX4" fmla="*/ 5988189 w 5993513"/>
              <a:gd name="connsiteY4" fmla="*/ 0 h 1410865"/>
              <a:gd name="connsiteX5" fmla="*/ 4899427 w 5993513"/>
              <a:gd name="connsiteY5" fmla="*/ 0 h 1410865"/>
              <a:gd name="connsiteX6" fmla="*/ 0 w 5993513"/>
              <a:gd name="connsiteY6" fmla="*/ 1409125 h 1410865"/>
              <a:gd name="connsiteX0" fmla="*/ 0 w 5993513"/>
              <a:gd name="connsiteY0" fmla="*/ 6859588 h 6861328"/>
              <a:gd name="connsiteX1" fmla="*/ 5575577 w 5993513"/>
              <a:gd name="connsiteY1" fmla="*/ 6861328 h 6861328"/>
              <a:gd name="connsiteX2" fmla="*/ 5887032 w 5993513"/>
              <a:gd name="connsiteY2" fmla="*/ 6547210 h 6861328"/>
              <a:gd name="connsiteX3" fmla="*/ 5993513 w 5993513"/>
              <a:gd name="connsiteY3" fmla="*/ 6344898 h 6861328"/>
              <a:gd name="connsiteX4" fmla="*/ 5988189 w 5993513"/>
              <a:gd name="connsiteY4" fmla="*/ 5450463 h 6861328"/>
              <a:gd name="connsiteX5" fmla="*/ 1 w 5993513"/>
              <a:gd name="connsiteY5" fmla="*/ 0 h 6861328"/>
              <a:gd name="connsiteX6" fmla="*/ 0 w 5993513"/>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99824 w 6097588"/>
              <a:gd name="connsiteY0" fmla="*/ 6859588 h 6861328"/>
              <a:gd name="connsiteX1" fmla="*/ 5675401 w 6097588"/>
              <a:gd name="connsiteY1" fmla="*/ 6861328 h 6861328"/>
              <a:gd name="connsiteX2" fmla="*/ 5986856 w 6097588"/>
              <a:gd name="connsiteY2" fmla="*/ 6547210 h 6861328"/>
              <a:gd name="connsiteX3" fmla="*/ 6093337 w 6097588"/>
              <a:gd name="connsiteY3" fmla="*/ 6344898 h 6861328"/>
              <a:gd name="connsiteX4" fmla="*/ 6095813 w 6097588"/>
              <a:gd name="connsiteY4" fmla="*/ 0 h 6861328"/>
              <a:gd name="connsiteX5" fmla="*/ 0 w 6097588"/>
              <a:gd name="connsiteY5" fmla="*/ 0 h 6861328"/>
              <a:gd name="connsiteX6" fmla="*/ 99824 w 6097588"/>
              <a:gd name="connsiteY6" fmla="*/ 6859588 h 6861328"/>
              <a:gd name="connsiteX0" fmla="*/ 0 w 6097588"/>
              <a:gd name="connsiteY0" fmla="*/ 6859588 h 6861328"/>
              <a:gd name="connsiteX1" fmla="*/ 5675401 w 6097588"/>
              <a:gd name="connsiteY1" fmla="*/ 6861328 h 6861328"/>
              <a:gd name="connsiteX2" fmla="*/ 5986856 w 6097588"/>
              <a:gd name="connsiteY2" fmla="*/ 6547210 h 6861328"/>
              <a:gd name="connsiteX3" fmla="*/ 6093337 w 6097588"/>
              <a:gd name="connsiteY3" fmla="*/ 6344898 h 6861328"/>
              <a:gd name="connsiteX4" fmla="*/ 6095813 w 6097588"/>
              <a:gd name="connsiteY4" fmla="*/ 0 h 6861328"/>
              <a:gd name="connsiteX5" fmla="*/ 0 w 6097588"/>
              <a:gd name="connsiteY5" fmla="*/ 0 h 6861328"/>
              <a:gd name="connsiteX6" fmla="*/ 0 w 6097588"/>
              <a:gd name="connsiteY6" fmla="*/ 6859588 h 686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7588" h="6861328">
                <a:moveTo>
                  <a:pt x="0" y="6859588"/>
                </a:moveTo>
                <a:lnTo>
                  <a:pt x="5675401" y="6861328"/>
                </a:lnTo>
                <a:lnTo>
                  <a:pt x="5986856" y="6547210"/>
                </a:lnTo>
                <a:cubicBezTo>
                  <a:pt x="6053796" y="6480608"/>
                  <a:pt x="6093276" y="6394128"/>
                  <a:pt x="6093337" y="6344898"/>
                </a:cubicBezTo>
                <a:cubicBezTo>
                  <a:pt x="6091562" y="6046753"/>
                  <a:pt x="6097588" y="298145"/>
                  <a:pt x="6095813" y="0"/>
                </a:cubicBezTo>
                <a:lnTo>
                  <a:pt x="0" y="0"/>
                </a:lnTo>
                <a:lnTo>
                  <a:pt x="0" y="6859588"/>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GB" sz="1799" kern="1200">
              <a:solidFill>
                <a:schemeClr val="lt1"/>
              </a:solidFill>
              <a:latin typeface="+mn-lt"/>
              <a:ea typeface="+mn-ea"/>
              <a:cs typeface="+mn-cs"/>
            </a:endParaRPr>
          </a:p>
        </p:txBody>
      </p:sp>
      <p:sp>
        <p:nvSpPr>
          <p:cNvPr id="4" name="Title 3"/>
          <p:cNvSpPr>
            <a:spLocks noGrp="1"/>
          </p:cNvSpPr>
          <p:nvPr>
            <p:ph type="title"/>
          </p:nvPr>
        </p:nvSpPr>
        <p:spPr>
          <a:xfrm>
            <a:off x="437315" y="439945"/>
            <a:ext cx="5557113" cy="307777"/>
          </a:xfrm>
        </p:spPr>
        <p:txBody>
          <a:bodyPr/>
          <a:lstStyle/>
          <a:p>
            <a:r>
              <a:rPr lang="en-GB"/>
              <a:t>Click to edit Master title style</a:t>
            </a:r>
            <a:endParaRPr lang="en-GB" dirty="0"/>
          </a:p>
        </p:txBody>
      </p:sp>
      <p:sp>
        <p:nvSpPr>
          <p:cNvPr id="6" name="Content Placeholder 5"/>
          <p:cNvSpPr>
            <a:spLocks noGrp="1"/>
          </p:cNvSpPr>
          <p:nvPr>
            <p:ph sz="quarter" idx="10"/>
          </p:nvPr>
        </p:nvSpPr>
        <p:spPr>
          <a:xfrm>
            <a:off x="435487" y="2109112"/>
            <a:ext cx="5185758" cy="33135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108"/>
          <p:cNvSpPr>
            <a:spLocks noGrp="1"/>
          </p:cNvSpPr>
          <p:nvPr>
            <p:ph type="ftr" sz="quarter" idx="3"/>
          </p:nvPr>
        </p:nvSpPr>
        <p:spPr>
          <a:xfrm>
            <a:off x="1795028" y="6506947"/>
            <a:ext cx="9960524" cy="123082"/>
          </a:xfrm>
          <a:prstGeom prst="rect">
            <a:avLst/>
          </a:prstGeom>
        </p:spPr>
        <p:txBody>
          <a:bodyPr vert="horz" wrap="square" lIns="0" tIns="0" rIns="0" bIns="0" rtlCol="0" anchor="t" anchorCtr="0">
            <a:spAutoFit/>
          </a:bodyPr>
          <a:lstStyle>
            <a:lvl1pPr algn="l">
              <a:defRPr sz="800">
                <a:solidFill>
                  <a:schemeClr val="tx2"/>
                </a:solidFill>
                <a:latin typeface="+mn-lt"/>
              </a:defRPr>
            </a:lvl1pPr>
          </a:lstStyle>
          <a:p>
            <a:r>
              <a:rPr lang="en-GB"/>
              <a:t>Presentation title can go here</a:t>
            </a:r>
            <a:endParaRPr lang="en-GB" dirty="0"/>
          </a:p>
        </p:txBody>
      </p:sp>
      <p:sp>
        <p:nvSpPr>
          <p:cNvPr id="7" name="Slide Number Placeholder 109"/>
          <p:cNvSpPr txBox="1">
            <a:spLocks/>
          </p:cNvSpPr>
          <p:nvPr userDrawn="1"/>
        </p:nvSpPr>
        <p:spPr>
          <a:xfrm>
            <a:off x="436449" y="6506947"/>
            <a:ext cx="260356" cy="123082"/>
          </a:xfrm>
          <a:prstGeom prst="rect">
            <a:avLst/>
          </a:prstGeom>
        </p:spPr>
        <p:txBody>
          <a:bodyPr vert="horz" wrap="square" lIns="0" tIns="0" rIns="0" bIns="0" rtlCol="0" anchor="t" anchorCtr="0">
            <a:spAutoFit/>
          </a:bodyPr>
          <a:lstStyle>
            <a:lvl1pPr algn="r">
              <a:defRPr sz="1400">
                <a:solidFill>
                  <a:srgbClr val="FF0000"/>
                </a:solidFill>
                <a:latin typeface="+mn-lt"/>
              </a:defRPr>
            </a:lvl1pPr>
          </a:lstStyle>
          <a:p>
            <a:pPr marL="0" marR="0" lvl="0" indent="0" algn="l" defTabSz="914126" rtl="0" eaLnBrk="1" fontAlgn="base" latinLnBrk="0" hangingPunct="1">
              <a:lnSpc>
                <a:spcPct val="100000"/>
              </a:lnSpc>
              <a:spcBef>
                <a:spcPct val="0"/>
              </a:spcBef>
              <a:spcAft>
                <a:spcPct val="0"/>
              </a:spcAft>
              <a:buClrTx/>
              <a:buSzTx/>
              <a:buFontTx/>
              <a:buNone/>
              <a:tabLst/>
              <a:defRPr/>
            </a:pPr>
            <a:fld id="{FB8A8675-40C0-40D2-8FCE-EA4A25F48F18}" type="slidenum">
              <a:rPr kumimoji="0" lang="en-GB" sz="8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126" rtl="0" eaLnBrk="1" fontAlgn="base" latinLnBrk="0" hangingPunct="1">
                <a:lnSpc>
                  <a:spcPct val="100000"/>
                </a:lnSpc>
                <a:spcBef>
                  <a:spcPct val="0"/>
                </a:spcBef>
                <a:spcAft>
                  <a:spcPct val="0"/>
                </a:spcAft>
                <a:buClrTx/>
                <a:buSzTx/>
                <a:buFontTx/>
                <a:buNone/>
                <a:tabLst/>
                <a:defRPr/>
              </a:pPr>
              <a:t>‹#›</a:t>
            </a:fld>
            <a:endParaRPr kumimoji="0" lang="en-GB" sz="800" b="0" i="0" u="none" strike="noStrike" kern="1200" cap="none" spc="0" normalizeH="0" baseline="0" noProof="0" dirty="0">
              <a:ln>
                <a:noFill/>
              </a:ln>
              <a:solidFill>
                <a:schemeClr val="tx2"/>
              </a:solidFill>
              <a:effectLst/>
              <a:uLnTx/>
              <a:uFillTx/>
              <a:latin typeface="+mn-lt"/>
              <a:ea typeface="+mn-ea"/>
              <a:cs typeface="+mn-cs"/>
            </a:endParaRPr>
          </a:p>
        </p:txBody>
      </p:sp>
      <p:sp>
        <p:nvSpPr>
          <p:cNvPr id="10" name="Text Placeholder 9"/>
          <p:cNvSpPr>
            <a:spLocks noGrp="1"/>
          </p:cNvSpPr>
          <p:nvPr>
            <p:ph type="body" sz="quarter" idx="11" hasCustomPrompt="1"/>
          </p:nvPr>
        </p:nvSpPr>
        <p:spPr>
          <a:xfrm>
            <a:off x="436450" y="6172906"/>
            <a:ext cx="5557978" cy="175754"/>
          </a:xfrm>
        </p:spPr>
        <p:txBody>
          <a:bodyPr wrap="square" anchor="b">
            <a:spAutoFit/>
          </a:bodyPr>
          <a:lstStyle>
            <a:lvl1pPr>
              <a:spcAft>
                <a:spcPts val="200"/>
              </a:spcAft>
              <a:defRPr sz="1000">
                <a:solidFill>
                  <a:schemeClr val="tx2"/>
                </a:solidFill>
              </a:defRPr>
            </a:lvl1pPr>
          </a:lstStyle>
          <a:p>
            <a:pPr lvl="0"/>
            <a:r>
              <a:rPr lang="en-US" dirty="0"/>
              <a:t>Notes can go here</a:t>
            </a:r>
          </a:p>
        </p:txBody>
      </p:sp>
      <p:cxnSp>
        <p:nvCxnSpPr>
          <p:cNvPr id="12" name="Straight Connector 11"/>
          <p:cNvCxnSpPr/>
          <p:nvPr userDrawn="1"/>
        </p:nvCxnSpPr>
        <p:spPr>
          <a:xfrm>
            <a:off x="652153" y="6504611"/>
            <a:ext cx="0" cy="137194"/>
          </a:xfrm>
          <a:prstGeom prst="line">
            <a:avLst/>
          </a:prstGeom>
          <a:ln w="635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675422" y="6504611"/>
            <a:ext cx="0" cy="137194"/>
          </a:xfrm>
          <a:prstGeom prst="line">
            <a:avLst/>
          </a:prstGeom>
          <a:ln w="635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779932" y="6506947"/>
            <a:ext cx="791882" cy="123082"/>
          </a:xfrm>
          <a:prstGeom prst="rect">
            <a:avLst/>
          </a:prstGeom>
          <a:noFill/>
        </p:spPr>
        <p:txBody>
          <a:bodyPr wrap="square" lIns="0" tIns="0" rIns="0" bIns="0" rtlCol="0">
            <a:spAutoFit/>
          </a:bodyPr>
          <a:lstStyle/>
          <a:p>
            <a:r>
              <a:rPr lang="en-US" sz="800" b="1" dirty="0" err="1">
                <a:solidFill>
                  <a:schemeClr val="tx2"/>
                </a:solidFill>
                <a:latin typeface="+mn-lt"/>
              </a:rPr>
              <a:t>Raiffeisen</a:t>
            </a:r>
            <a:r>
              <a:rPr lang="en-US" sz="800" b="1" dirty="0">
                <a:solidFill>
                  <a:schemeClr val="tx2"/>
                </a:solidFill>
                <a:latin typeface="+mn-lt"/>
              </a:rPr>
              <a:t> Bank</a:t>
            </a:r>
            <a:endParaRPr lang="en-GB" sz="800" b="1" dirty="0">
              <a:solidFill>
                <a:schemeClr val="tx2"/>
              </a:solidFill>
              <a:latin typeface="+mn-lt"/>
            </a:endParaRPr>
          </a:p>
        </p:txBody>
      </p:sp>
      <p:sp>
        <p:nvSpPr>
          <p:cNvPr id="17" name="Text Placeholder 16"/>
          <p:cNvSpPr>
            <a:spLocks noGrp="1"/>
          </p:cNvSpPr>
          <p:nvPr>
            <p:ph type="body" sz="quarter" idx="12" hasCustomPrompt="1"/>
          </p:nvPr>
        </p:nvSpPr>
        <p:spPr>
          <a:xfrm>
            <a:off x="436450" y="1356200"/>
            <a:ext cx="5560231" cy="206327"/>
          </a:xfrm>
        </p:spPr>
        <p:txBody>
          <a:bodyPr/>
          <a:lstStyle>
            <a:lvl1pPr>
              <a:defRPr>
                <a:solidFill>
                  <a:schemeClr val="tx2"/>
                </a:solidFill>
                <a:latin typeface="Amalia Medium" pitchFamily="34" charset="0"/>
              </a:defRPr>
            </a:lvl1pPr>
          </a:lstStyle>
          <a:p>
            <a:pPr lvl="0"/>
            <a:r>
              <a:rPr lang="en-US" dirty="0"/>
              <a:t>Secondary heading goes here – 14pt</a:t>
            </a:r>
            <a:endParaRPr lang="en-GB" dirty="0"/>
          </a:p>
        </p:txBody>
      </p:sp>
    </p:spTree>
    <p:extLst>
      <p:ext uri="{BB962C8B-B14F-4D97-AF65-F5344CB8AC3E}">
        <p14:creationId xmlns:p14="http://schemas.microsoft.com/office/powerpoint/2010/main" val="28718169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alf page content and imag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Click to edit Master title style</a:t>
            </a:r>
            <a:endParaRPr lang="en-GB" dirty="0"/>
          </a:p>
        </p:txBody>
      </p:sp>
      <p:sp>
        <p:nvSpPr>
          <p:cNvPr id="6" name="Content Placeholder 5"/>
          <p:cNvSpPr>
            <a:spLocks noGrp="1"/>
          </p:cNvSpPr>
          <p:nvPr>
            <p:ph sz="quarter" idx="10"/>
          </p:nvPr>
        </p:nvSpPr>
        <p:spPr>
          <a:xfrm>
            <a:off x="435487" y="2109112"/>
            <a:ext cx="5185758" cy="3313557"/>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Footer Placeholder 108"/>
          <p:cNvSpPr>
            <a:spLocks noGrp="1"/>
          </p:cNvSpPr>
          <p:nvPr>
            <p:ph type="ftr" sz="quarter" idx="3"/>
          </p:nvPr>
        </p:nvSpPr>
        <p:spPr>
          <a:xfrm>
            <a:off x="1795028" y="6506947"/>
            <a:ext cx="9960524" cy="123082"/>
          </a:xfrm>
          <a:prstGeom prst="rect">
            <a:avLst/>
          </a:prstGeom>
        </p:spPr>
        <p:txBody>
          <a:bodyPr vert="horz" wrap="square" lIns="0" tIns="0" rIns="0" bIns="0" rtlCol="0" anchor="t" anchorCtr="0">
            <a:spAutoFit/>
          </a:bodyPr>
          <a:lstStyle>
            <a:lvl1pPr algn="l">
              <a:defRPr sz="800">
                <a:solidFill>
                  <a:schemeClr val="tx2"/>
                </a:solidFill>
                <a:latin typeface="+mn-lt"/>
              </a:defRPr>
            </a:lvl1pPr>
          </a:lstStyle>
          <a:p>
            <a:r>
              <a:rPr lang="en-GB"/>
              <a:t>Presentation title can go here</a:t>
            </a:r>
            <a:endParaRPr lang="en-GB" dirty="0"/>
          </a:p>
        </p:txBody>
      </p:sp>
      <p:sp>
        <p:nvSpPr>
          <p:cNvPr id="7" name="Slide Number Placeholder 109"/>
          <p:cNvSpPr txBox="1">
            <a:spLocks/>
          </p:cNvSpPr>
          <p:nvPr userDrawn="1"/>
        </p:nvSpPr>
        <p:spPr>
          <a:xfrm>
            <a:off x="436449" y="6506947"/>
            <a:ext cx="260356" cy="123082"/>
          </a:xfrm>
          <a:prstGeom prst="rect">
            <a:avLst/>
          </a:prstGeom>
        </p:spPr>
        <p:txBody>
          <a:bodyPr vert="horz" wrap="square" lIns="0" tIns="0" rIns="0" bIns="0" rtlCol="0" anchor="t" anchorCtr="0">
            <a:spAutoFit/>
          </a:bodyPr>
          <a:lstStyle>
            <a:lvl1pPr algn="r">
              <a:defRPr sz="1400">
                <a:solidFill>
                  <a:srgbClr val="FF0000"/>
                </a:solidFill>
                <a:latin typeface="+mn-lt"/>
              </a:defRPr>
            </a:lvl1pPr>
          </a:lstStyle>
          <a:p>
            <a:pPr marL="0" marR="0" lvl="0" indent="0" algn="l" defTabSz="914126" rtl="0" eaLnBrk="1" fontAlgn="base" latinLnBrk="0" hangingPunct="1">
              <a:lnSpc>
                <a:spcPct val="100000"/>
              </a:lnSpc>
              <a:spcBef>
                <a:spcPct val="0"/>
              </a:spcBef>
              <a:spcAft>
                <a:spcPct val="0"/>
              </a:spcAft>
              <a:buClrTx/>
              <a:buSzTx/>
              <a:buFontTx/>
              <a:buNone/>
              <a:tabLst/>
              <a:defRPr/>
            </a:pPr>
            <a:fld id="{FB8A8675-40C0-40D2-8FCE-EA4A25F48F18}" type="slidenum">
              <a:rPr kumimoji="0" lang="en-GB" sz="8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126" rtl="0" eaLnBrk="1" fontAlgn="base" latinLnBrk="0" hangingPunct="1">
                <a:lnSpc>
                  <a:spcPct val="100000"/>
                </a:lnSpc>
                <a:spcBef>
                  <a:spcPct val="0"/>
                </a:spcBef>
                <a:spcAft>
                  <a:spcPct val="0"/>
                </a:spcAft>
                <a:buClrTx/>
                <a:buSzTx/>
                <a:buFontTx/>
                <a:buNone/>
                <a:tabLst/>
                <a:defRPr/>
              </a:pPr>
              <a:t>‹#›</a:t>
            </a:fld>
            <a:endParaRPr kumimoji="0" lang="en-GB" sz="800" b="0" i="0" u="none" strike="noStrike" kern="1200" cap="none" spc="0" normalizeH="0" baseline="0" noProof="0" dirty="0">
              <a:ln>
                <a:noFill/>
              </a:ln>
              <a:solidFill>
                <a:schemeClr val="tx2"/>
              </a:solidFill>
              <a:effectLst/>
              <a:uLnTx/>
              <a:uFillTx/>
              <a:latin typeface="+mn-lt"/>
              <a:ea typeface="+mn-ea"/>
              <a:cs typeface="+mn-cs"/>
            </a:endParaRPr>
          </a:p>
        </p:txBody>
      </p:sp>
      <p:sp>
        <p:nvSpPr>
          <p:cNvPr id="10" name="Text Placeholder 9"/>
          <p:cNvSpPr>
            <a:spLocks noGrp="1"/>
          </p:cNvSpPr>
          <p:nvPr>
            <p:ph type="body" sz="quarter" idx="11" hasCustomPrompt="1"/>
          </p:nvPr>
        </p:nvSpPr>
        <p:spPr>
          <a:xfrm>
            <a:off x="436450" y="6172906"/>
            <a:ext cx="5557978" cy="175754"/>
          </a:xfrm>
        </p:spPr>
        <p:txBody>
          <a:bodyPr wrap="square" anchor="b">
            <a:spAutoFit/>
          </a:bodyPr>
          <a:lstStyle>
            <a:lvl1pPr>
              <a:spcAft>
                <a:spcPts val="200"/>
              </a:spcAft>
              <a:defRPr sz="1000">
                <a:solidFill>
                  <a:schemeClr val="tx2"/>
                </a:solidFill>
              </a:defRPr>
            </a:lvl1pPr>
          </a:lstStyle>
          <a:p>
            <a:pPr lvl="0"/>
            <a:r>
              <a:rPr lang="en-US" dirty="0"/>
              <a:t>Notes can go here</a:t>
            </a:r>
          </a:p>
        </p:txBody>
      </p:sp>
      <p:cxnSp>
        <p:nvCxnSpPr>
          <p:cNvPr id="12" name="Straight Connector 11"/>
          <p:cNvCxnSpPr/>
          <p:nvPr userDrawn="1"/>
        </p:nvCxnSpPr>
        <p:spPr>
          <a:xfrm>
            <a:off x="652153" y="6504611"/>
            <a:ext cx="0" cy="137194"/>
          </a:xfrm>
          <a:prstGeom prst="line">
            <a:avLst/>
          </a:prstGeom>
          <a:ln w="635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675422" y="6504611"/>
            <a:ext cx="0" cy="137194"/>
          </a:xfrm>
          <a:prstGeom prst="line">
            <a:avLst/>
          </a:prstGeom>
          <a:ln w="635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779932" y="6506947"/>
            <a:ext cx="791882" cy="123082"/>
          </a:xfrm>
          <a:prstGeom prst="rect">
            <a:avLst/>
          </a:prstGeom>
          <a:noFill/>
        </p:spPr>
        <p:txBody>
          <a:bodyPr wrap="square" lIns="0" tIns="0" rIns="0" bIns="0" rtlCol="0">
            <a:spAutoFit/>
          </a:bodyPr>
          <a:lstStyle/>
          <a:p>
            <a:r>
              <a:rPr lang="en-US" sz="800" b="1" dirty="0" err="1">
                <a:solidFill>
                  <a:schemeClr val="tx2"/>
                </a:solidFill>
                <a:latin typeface="+mn-lt"/>
              </a:rPr>
              <a:t>Raiffeisen</a:t>
            </a:r>
            <a:r>
              <a:rPr lang="en-US" sz="800" b="1" dirty="0">
                <a:solidFill>
                  <a:schemeClr val="tx2"/>
                </a:solidFill>
                <a:latin typeface="+mn-lt"/>
              </a:rPr>
              <a:t> Bank</a:t>
            </a:r>
            <a:endParaRPr lang="en-GB" sz="800" b="1" dirty="0">
              <a:solidFill>
                <a:schemeClr val="tx2"/>
              </a:solidFill>
              <a:latin typeface="+mn-lt"/>
            </a:endParaRPr>
          </a:p>
        </p:txBody>
      </p:sp>
      <p:sp>
        <p:nvSpPr>
          <p:cNvPr id="17" name="Text Placeholder 16"/>
          <p:cNvSpPr>
            <a:spLocks noGrp="1"/>
          </p:cNvSpPr>
          <p:nvPr>
            <p:ph type="body" sz="quarter" idx="12" hasCustomPrompt="1"/>
          </p:nvPr>
        </p:nvSpPr>
        <p:spPr>
          <a:xfrm>
            <a:off x="436449" y="1356200"/>
            <a:ext cx="11319102" cy="206327"/>
          </a:xfrm>
        </p:spPr>
        <p:txBody>
          <a:bodyPr/>
          <a:lstStyle>
            <a:lvl1pPr>
              <a:defRPr>
                <a:solidFill>
                  <a:schemeClr val="tx2"/>
                </a:solidFill>
                <a:latin typeface="Amalia Medium" pitchFamily="34" charset="0"/>
              </a:defRPr>
            </a:lvl1pPr>
          </a:lstStyle>
          <a:p>
            <a:pPr lvl="0"/>
            <a:r>
              <a:rPr lang="en-US" dirty="0"/>
              <a:t>Secondary heading goes here – 14pt</a:t>
            </a:r>
            <a:endParaRPr lang="en-GB" dirty="0"/>
          </a:p>
        </p:txBody>
      </p:sp>
      <p:sp>
        <p:nvSpPr>
          <p:cNvPr id="19" name="Picture Placeholder 18"/>
          <p:cNvSpPr>
            <a:spLocks noGrp="1"/>
          </p:cNvSpPr>
          <p:nvPr>
            <p:ph type="pic" sz="quarter" idx="13"/>
          </p:nvPr>
        </p:nvSpPr>
        <p:spPr>
          <a:xfrm>
            <a:off x="6438881" y="2163391"/>
            <a:ext cx="5314630" cy="4258641"/>
          </a:xfrm>
          <a:noFill/>
        </p:spPr>
        <p:txBody>
          <a:bodyPr/>
          <a:lstStyle/>
          <a:p>
            <a:r>
              <a:rPr lang="en-GB"/>
              <a:t>Click icon to add picture</a:t>
            </a:r>
          </a:p>
        </p:txBody>
      </p:sp>
    </p:spTree>
    <p:extLst>
      <p:ext uri="{BB962C8B-B14F-4D97-AF65-F5344CB8AC3E}">
        <p14:creationId xmlns:p14="http://schemas.microsoft.com/office/powerpoint/2010/main" val="8829681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3 Columns">
    <p:bg>
      <p:bgPr>
        <a:solidFill>
          <a:srgbClr val="FFD403"/>
        </a:solidFill>
        <a:effectLst/>
      </p:bgPr>
    </p:bg>
    <p:spTree>
      <p:nvGrpSpPr>
        <p:cNvPr id="1" name=""/>
        <p:cNvGrpSpPr/>
        <p:nvPr/>
      </p:nvGrpSpPr>
      <p:grpSpPr>
        <a:xfrm>
          <a:off x="0" y="0"/>
          <a:ext cx="0" cy="0"/>
          <a:chOff x="0" y="0"/>
          <a:chExt cx="0" cy="0"/>
        </a:xfrm>
      </p:grpSpPr>
      <p:sp>
        <p:nvSpPr>
          <p:cNvPr id="22" name="Freeform 21"/>
          <p:cNvSpPr/>
          <p:nvPr userDrawn="1"/>
        </p:nvSpPr>
        <p:spPr>
          <a:xfrm>
            <a:off x="2885281" y="0"/>
            <a:ext cx="5996202" cy="6859740"/>
          </a:xfrm>
          <a:custGeom>
            <a:avLst/>
            <a:gdLst>
              <a:gd name="connsiteX0" fmla="*/ 0 w 1134016"/>
              <a:gd name="connsiteY0" fmla="*/ 1408203 h 1410865"/>
              <a:gd name="connsiteX1" fmla="*/ 716080 w 1134016"/>
              <a:gd name="connsiteY1" fmla="*/ 1410865 h 1410865"/>
              <a:gd name="connsiteX2" fmla="*/ 1027535 w 1134016"/>
              <a:gd name="connsiteY2" fmla="*/ 1096747 h 1410865"/>
              <a:gd name="connsiteX3" fmla="*/ 1134016 w 1134016"/>
              <a:gd name="connsiteY3" fmla="*/ 894435 h 1410865"/>
              <a:gd name="connsiteX4" fmla="*/ 1128692 w 1134016"/>
              <a:gd name="connsiteY4" fmla="*/ 0 h 1410865"/>
              <a:gd name="connsiteX5" fmla="*/ 39930 w 1134016"/>
              <a:gd name="connsiteY5" fmla="*/ 0 h 1410865"/>
              <a:gd name="connsiteX6" fmla="*/ 0 w 1134016"/>
              <a:gd name="connsiteY6" fmla="*/ 1408203 h 1410865"/>
              <a:gd name="connsiteX0" fmla="*/ 0 w 5993513"/>
              <a:gd name="connsiteY0" fmla="*/ 1409125 h 1410865"/>
              <a:gd name="connsiteX1" fmla="*/ 5575577 w 5993513"/>
              <a:gd name="connsiteY1" fmla="*/ 1410865 h 1410865"/>
              <a:gd name="connsiteX2" fmla="*/ 5887032 w 5993513"/>
              <a:gd name="connsiteY2" fmla="*/ 1096747 h 1410865"/>
              <a:gd name="connsiteX3" fmla="*/ 5993513 w 5993513"/>
              <a:gd name="connsiteY3" fmla="*/ 894435 h 1410865"/>
              <a:gd name="connsiteX4" fmla="*/ 5988189 w 5993513"/>
              <a:gd name="connsiteY4" fmla="*/ 0 h 1410865"/>
              <a:gd name="connsiteX5" fmla="*/ 4899427 w 5993513"/>
              <a:gd name="connsiteY5" fmla="*/ 0 h 1410865"/>
              <a:gd name="connsiteX6" fmla="*/ 0 w 5993513"/>
              <a:gd name="connsiteY6" fmla="*/ 1409125 h 1410865"/>
              <a:gd name="connsiteX0" fmla="*/ 0 w 5993513"/>
              <a:gd name="connsiteY0" fmla="*/ 6859588 h 6861328"/>
              <a:gd name="connsiteX1" fmla="*/ 5575577 w 5993513"/>
              <a:gd name="connsiteY1" fmla="*/ 6861328 h 6861328"/>
              <a:gd name="connsiteX2" fmla="*/ 5887032 w 5993513"/>
              <a:gd name="connsiteY2" fmla="*/ 6547210 h 6861328"/>
              <a:gd name="connsiteX3" fmla="*/ 5993513 w 5993513"/>
              <a:gd name="connsiteY3" fmla="*/ 6344898 h 6861328"/>
              <a:gd name="connsiteX4" fmla="*/ 5988189 w 5993513"/>
              <a:gd name="connsiteY4" fmla="*/ 5450463 h 6861328"/>
              <a:gd name="connsiteX5" fmla="*/ 1 w 5993513"/>
              <a:gd name="connsiteY5" fmla="*/ 0 h 6861328"/>
              <a:gd name="connsiteX6" fmla="*/ 0 w 5993513"/>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7764" h="6861328">
                <a:moveTo>
                  <a:pt x="0" y="6859588"/>
                </a:moveTo>
                <a:lnTo>
                  <a:pt x="5575577" y="6861328"/>
                </a:lnTo>
                <a:lnTo>
                  <a:pt x="5887032" y="6547210"/>
                </a:lnTo>
                <a:cubicBezTo>
                  <a:pt x="5953972" y="6480608"/>
                  <a:pt x="5993452" y="6394128"/>
                  <a:pt x="5993513" y="6344898"/>
                </a:cubicBezTo>
                <a:cubicBezTo>
                  <a:pt x="5991738" y="6046753"/>
                  <a:pt x="5997764" y="298145"/>
                  <a:pt x="5995989" y="0"/>
                </a:cubicBezTo>
                <a:lnTo>
                  <a:pt x="1" y="0"/>
                </a:lnTo>
                <a:cubicBezTo>
                  <a:pt x="1" y="2286529"/>
                  <a:pt x="0" y="4573059"/>
                  <a:pt x="0" y="6859588"/>
                </a:cubicBez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GB" sz="1799" kern="1200">
              <a:solidFill>
                <a:schemeClr val="lt1"/>
              </a:solidFill>
              <a:latin typeface="+mn-lt"/>
              <a:ea typeface="+mn-ea"/>
              <a:cs typeface="+mn-cs"/>
            </a:endParaRPr>
          </a:p>
        </p:txBody>
      </p:sp>
      <p:sp>
        <p:nvSpPr>
          <p:cNvPr id="21" name="Freeform 20"/>
          <p:cNvSpPr/>
          <p:nvPr userDrawn="1"/>
        </p:nvSpPr>
        <p:spPr>
          <a:xfrm>
            <a:off x="0" y="0"/>
            <a:ext cx="5996202" cy="6859740"/>
          </a:xfrm>
          <a:custGeom>
            <a:avLst/>
            <a:gdLst>
              <a:gd name="connsiteX0" fmla="*/ 0 w 1134016"/>
              <a:gd name="connsiteY0" fmla="*/ 1408203 h 1410865"/>
              <a:gd name="connsiteX1" fmla="*/ 716080 w 1134016"/>
              <a:gd name="connsiteY1" fmla="*/ 1410865 h 1410865"/>
              <a:gd name="connsiteX2" fmla="*/ 1027535 w 1134016"/>
              <a:gd name="connsiteY2" fmla="*/ 1096747 h 1410865"/>
              <a:gd name="connsiteX3" fmla="*/ 1134016 w 1134016"/>
              <a:gd name="connsiteY3" fmla="*/ 894435 h 1410865"/>
              <a:gd name="connsiteX4" fmla="*/ 1128692 w 1134016"/>
              <a:gd name="connsiteY4" fmla="*/ 0 h 1410865"/>
              <a:gd name="connsiteX5" fmla="*/ 39930 w 1134016"/>
              <a:gd name="connsiteY5" fmla="*/ 0 h 1410865"/>
              <a:gd name="connsiteX6" fmla="*/ 0 w 1134016"/>
              <a:gd name="connsiteY6" fmla="*/ 1408203 h 1410865"/>
              <a:gd name="connsiteX0" fmla="*/ 0 w 5993513"/>
              <a:gd name="connsiteY0" fmla="*/ 1409125 h 1410865"/>
              <a:gd name="connsiteX1" fmla="*/ 5575577 w 5993513"/>
              <a:gd name="connsiteY1" fmla="*/ 1410865 h 1410865"/>
              <a:gd name="connsiteX2" fmla="*/ 5887032 w 5993513"/>
              <a:gd name="connsiteY2" fmla="*/ 1096747 h 1410865"/>
              <a:gd name="connsiteX3" fmla="*/ 5993513 w 5993513"/>
              <a:gd name="connsiteY3" fmla="*/ 894435 h 1410865"/>
              <a:gd name="connsiteX4" fmla="*/ 5988189 w 5993513"/>
              <a:gd name="connsiteY4" fmla="*/ 0 h 1410865"/>
              <a:gd name="connsiteX5" fmla="*/ 4899427 w 5993513"/>
              <a:gd name="connsiteY5" fmla="*/ 0 h 1410865"/>
              <a:gd name="connsiteX6" fmla="*/ 0 w 5993513"/>
              <a:gd name="connsiteY6" fmla="*/ 1409125 h 1410865"/>
              <a:gd name="connsiteX0" fmla="*/ 0 w 5993513"/>
              <a:gd name="connsiteY0" fmla="*/ 6859588 h 6861328"/>
              <a:gd name="connsiteX1" fmla="*/ 5575577 w 5993513"/>
              <a:gd name="connsiteY1" fmla="*/ 6861328 h 6861328"/>
              <a:gd name="connsiteX2" fmla="*/ 5887032 w 5993513"/>
              <a:gd name="connsiteY2" fmla="*/ 6547210 h 6861328"/>
              <a:gd name="connsiteX3" fmla="*/ 5993513 w 5993513"/>
              <a:gd name="connsiteY3" fmla="*/ 6344898 h 6861328"/>
              <a:gd name="connsiteX4" fmla="*/ 5988189 w 5993513"/>
              <a:gd name="connsiteY4" fmla="*/ 5450463 h 6861328"/>
              <a:gd name="connsiteX5" fmla="*/ 1 w 5993513"/>
              <a:gd name="connsiteY5" fmla="*/ 0 h 6861328"/>
              <a:gd name="connsiteX6" fmla="*/ 0 w 5993513"/>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7764" h="6861328">
                <a:moveTo>
                  <a:pt x="0" y="6859588"/>
                </a:moveTo>
                <a:lnTo>
                  <a:pt x="5575577" y="6861328"/>
                </a:lnTo>
                <a:lnTo>
                  <a:pt x="5887032" y="6547210"/>
                </a:lnTo>
                <a:cubicBezTo>
                  <a:pt x="5953972" y="6480608"/>
                  <a:pt x="5993452" y="6394128"/>
                  <a:pt x="5993513" y="6344898"/>
                </a:cubicBezTo>
                <a:cubicBezTo>
                  <a:pt x="5991738" y="6046753"/>
                  <a:pt x="5997764" y="298145"/>
                  <a:pt x="5995989" y="0"/>
                </a:cubicBezTo>
                <a:lnTo>
                  <a:pt x="1" y="0"/>
                </a:lnTo>
                <a:cubicBezTo>
                  <a:pt x="1" y="2286529"/>
                  <a:pt x="0" y="4573059"/>
                  <a:pt x="0" y="6859588"/>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GB" sz="1799" kern="1200">
              <a:solidFill>
                <a:schemeClr val="lt1"/>
              </a:solidFill>
              <a:latin typeface="+mn-lt"/>
              <a:ea typeface="+mn-ea"/>
              <a:cs typeface="+mn-cs"/>
            </a:endParaRPr>
          </a:p>
        </p:txBody>
      </p:sp>
      <p:sp>
        <p:nvSpPr>
          <p:cNvPr id="4" name="Title 3"/>
          <p:cNvSpPr>
            <a:spLocks noGrp="1"/>
          </p:cNvSpPr>
          <p:nvPr>
            <p:ph type="title"/>
          </p:nvPr>
        </p:nvSpPr>
        <p:spPr>
          <a:xfrm>
            <a:off x="437315" y="439945"/>
            <a:ext cx="5557113" cy="307777"/>
          </a:xfrm>
        </p:spPr>
        <p:txBody>
          <a:bodyPr/>
          <a:lstStyle/>
          <a:p>
            <a:r>
              <a:rPr lang="en-GB"/>
              <a:t>Click to edit Master title style</a:t>
            </a:r>
            <a:endParaRPr lang="en-GB" dirty="0"/>
          </a:p>
        </p:txBody>
      </p:sp>
      <p:sp>
        <p:nvSpPr>
          <p:cNvPr id="6" name="Content Placeholder 5"/>
          <p:cNvSpPr>
            <a:spLocks noGrp="1"/>
          </p:cNvSpPr>
          <p:nvPr>
            <p:ph sz="quarter" idx="10"/>
          </p:nvPr>
        </p:nvSpPr>
        <p:spPr>
          <a:xfrm>
            <a:off x="435487" y="2109112"/>
            <a:ext cx="5185758" cy="33135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108"/>
          <p:cNvSpPr>
            <a:spLocks noGrp="1"/>
          </p:cNvSpPr>
          <p:nvPr>
            <p:ph type="ftr" sz="quarter" idx="3"/>
          </p:nvPr>
        </p:nvSpPr>
        <p:spPr>
          <a:xfrm>
            <a:off x="1795028" y="6506947"/>
            <a:ext cx="9960524" cy="123082"/>
          </a:xfrm>
          <a:prstGeom prst="rect">
            <a:avLst/>
          </a:prstGeom>
        </p:spPr>
        <p:txBody>
          <a:bodyPr vert="horz" wrap="square" lIns="0" tIns="0" rIns="0" bIns="0" rtlCol="0" anchor="t" anchorCtr="0">
            <a:spAutoFit/>
          </a:bodyPr>
          <a:lstStyle>
            <a:lvl1pPr algn="l">
              <a:defRPr sz="800">
                <a:solidFill>
                  <a:schemeClr val="tx2"/>
                </a:solidFill>
                <a:latin typeface="+mn-lt"/>
              </a:defRPr>
            </a:lvl1pPr>
          </a:lstStyle>
          <a:p>
            <a:r>
              <a:rPr lang="en-GB"/>
              <a:t>Presentation title can go here</a:t>
            </a:r>
            <a:endParaRPr lang="en-GB" dirty="0"/>
          </a:p>
        </p:txBody>
      </p:sp>
      <p:sp>
        <p:nvSpPr>
          <p:cNvPr id="7" name="Slide Number Placeholder 109"/>
          <p:cNvSpPr txBox="1">
            <a:spLocks/>
          </p:cNvSpPr>
          <p:nvPr userDrawn="1"/>
        </p:nvSpPr>
        <p:spPr>
          <a:xfrm>
            <a:off x="436449" y="6506947"/>
            <a:ext cx="260356" cy="123082"/>
          </a:xfrm>
          <a:prstGeom prst="rect">
            <a:avLst/>
          </a:prstGeom>
        </p:spPr>
        <p:txBody>
          <a:bodyPr vert="horz" wrap="square" lIns="0" tIns="0" rIns="0" bIns="0" rtlCol="0" anchor="t" anchorCtr="0">
            <a:spAutoFit/>
          </a:bodyPr>
          <a:lstStyle>
            <a:lvl1pPr algn="r">
              <a:defRPr sz="1400">
                <a:solidFill>
                  <a:srgbClr val="FF0000"/>
                </a:solidFill>
                <a:latin typeface="+mn-lt"/>
              </a:defRPr>
            </a:lvl1pPr>
          </a:lstStyle>
          <a:p>
            <a:pPr marL="0" marR="0" lvl="0" indent="0" algn="l" defTabSz="914126" rtl="0" eaLnBrk="1" fontAlgn="base" latinLnBrk="0" hangingPunct="1">
              <a:lnSpc>
                <a:spcPct val="100000"/>
              </a:lnSpc>
              <a:spcBef>
                <a:spcPct val="0"/>
              </a:spcBef>
              <a:spcAft>
                <a:spcPct val="0"/>
              </a:spcAft>
              <a:buClrTx/>
              <a:buSzTx/>
              <a:buFontTx/>
              <a:buNone/>
              <a:tabLst/>
              <a:defRPr/>
            </a:pPr>
            <a:fld id="{FB8A8675-40C0-40D2-8FCE-EA4A25F48F18}" type="slidenum">
              <a:rPr kumimoji="0" lang="en-GB" sz="8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126" rtl="0" eaLnBrk="1" fontAlgn="base" latinLnBrk="0" hangingPunct="1">
                <a:lnSpc>
                  <a:spcPct val="100000"/>
                </a:lnSpc>
                <a:spcBef>
                  <a:spcPct val="0"/>
                </a:spcBef>
                <a:spcAft>
                  <a:spcPct val="0"/>
                </a:spcAft>
                <a:buClrTx/>
                <a:buSzTx/>
                <a:buFontTx/>
                <a:buNone/>
                <a:tabLst/>
                <a:defRPr/>
              </a:pPr>
              <a:t>‹#›</a:t>
            </a:fld>
            <a:endParaRPr kumimoji="0" lang="en-GB" sz="800" b="0" i="0" u="none" strike="noStrike" kern="1200" cap="none" spc="0" normalizeH="0" baseline="0" noProof="0" dirty="0">
              <a:ln>
                <a:noFill/>
              </a:ln>
              <a:solidFill>
                <a:schemeClr val="tx2"/>
              </a:solidFill>
              <a:effectLst/>
              <a:uLnTx/>
              <a:uFillTx/>
              <a:latin typeface="+mn-lt"/>
              <a:ea typeface="+mn-ea"/>
              <a:cs typeface="+mn-cs"/>
            </a:endParaRPr>
          </a:p>
        </p:txBody>
      </p:sp>
      <p:sp>
        <p:nvSpPr>
          <p:cNvPr id="10" name="Text Placeholder 9"/>
          <p:cNvSpPr>
            <a:spLocks noGrp="1"/>
          </p:cNvSpPr>
          <p:nvPr>
            <p:ph type="body" sz="quarter" idx="11" hasCustomPrompt="1"/>
          </p:nvPr>
        </p:nvSpPr>
        <p:spPr>
          <a:xfrm>
            <a:off x="436450" y="6172906"/>
            <a:ext cx="5557978" cy="175754"/>
          </a:xfrm>
        </p:spPr>
        <p:txBody>
          <a:bodyPr wrap="square" anchor="b">
            <a:spAutoFit/>
          </a:bodyPr>
          <a:lstStyle>
            <a:lvl1pPr>
              <a:spcAft>
                <a:spcPts val="200"/>
              </a:spcAft>
              <a:defRPr sz="1000">
                <a:solidFill>
                  <a:schemeClr val="tx2"/>
                </a:solidFill>
              </a:defRPr>
            </a:lvl1pPr>
          </a:lstStyle>
          <a:p>
            <a:pPr lvl="0"/>
            <a:r>
              <a:rPr lang="en-US" dirty="0"/>
              <a:t>Notes can go here</a:t>
            </a:r>
          </a:p>
        </p:txBody>
      </p:sp>
      <p:cxnSp>
        <p:nvCxnSpPr>
          <p:cNvPr id="12" name="Straight Connector 11"/>
          <p:cNvCxnSpPr/>
          <p:nvPr userDrawn="1"/>
        </p:nvCxnSpPr>
        <p:spPr>
          <a:xfrm>
            <a:off x="652153" y="6504611"/>
            <a:ext cx="0" cy="137194"/>
          </a:xfrm>
          <a:prstGeom prst="line">
            <a:avLst/>
          </a:prstGeom>
          <a:ln w="635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675422" y="6504611"/>
            <a:ext cx="0" cy="137194"/>
          </a:xfrm>
          <a:prstGeom prst="line">
            <a:avLst/>
          </a:prstGeom>
          <a:ln w="635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779932" y="6506947"/>
            <a:ext cx="791882" cy="123082"/>
          </a:xfrm>
          <a:prstGeom prst="rect">
            <a:avLst/>
          </a:prstGeom>
          <a:noFill/>
        </p:spPr>
        <p:txBody>
          <a:bodyPr wrap="square" lIns="0" tIns="0" rIns="0" bIns="0" rtlCol="0">
            <a:spAutoFit/>
          </a:bodyPr>
          <a:lstStyle/>
          <a:p>
            <a:r>
              <a:rPr lang="en-US" sz="800" b="1" dirty="0" err="1">
                <a:solidFill>
                  <a:schemeClr val="tx2"/>
                </a:solidFill>
                <a:latin typeface="+mn-lt"/>
              </a:rPr>
              <a:t>Raiffeisen</a:t>
            </a:r>
            <a:r>
              <a:rPr lang="en-US" sz="800" b="1" dirty="0">
                <a:solidFill>
                  <a:schemeClr val="tx2"/>
                </a:solidFill>
                <a:latin typeface="+mn-lt"/>
              </a:rPr>
              <a:t> Bank</a:t>
            </a:r>
            <a:endParaRPr lang="en-GB" sz="800" b="1" dirty="0">
              <a:solidFill>
                <a:schemeClr val="tx2"/>
              </a:solidFill>
              <a:latin typeface="+mn-lt"/>
            </a:endParaRPr>
          </a:p>
        </p:txBody>
      </p:sp>
      <p:sp>
        <p:nvSpPr>
          <p:cNvPr id="17" name="Text Placeholder 16"/>
          <p:cNvSpPr>
            <a:spLocks noGrp="1"/>
          </p:cNvSpPr>
          <p:nvPr>
            <p:ph type="body" sz="quarter" idx="12" hasCustomPrompt="1"/>
          </p:nvPr>
        </p:nvSpPr>
        <p:spPr>
          <a:xfrm>
            <a:off x="436450" y="1356200"/>
            <a:ext cx="5560231" cy="206327"/>
          </a:xfrm>
        </p:spPr>
        <p:txBody>
          <a:bodyPr/>
          <a:lstStyle>
            <a:lvl1pPr>
              <a:defRPr>
                <a:solidFill>
                  <a:schemeClr val="tx2"/>
                </a:solidFill>
                <a:latin typeface="Amalia Medium" pitchFamily="34" charset="0"/>
              </a:defRPr>
            </a:lvl1pPr>
          </a:lstStyle>
          <a:p>
            <a:pPr lvl="0"/>
            <a:r>
              <a:rPr lang="en-US" dirty="0"/>
              <a:t>Secondary heading goes here – 14pt</a:t>
            </a:r>
            <a:endParaRPr lang="en-GB" dirty="0"/>
          </a:p>
        </p:txBody>
      </p:sp>
      <p:sp>
        <p:nvSpPr>
          <p:cNvPr id="18" name="Content Placeholder 5"/>
          <p:cNvSpPr>
            <a:spLocks noGrp="1"/>
          </p:cNvSpPr>
          <p:nvPr>
            <p:ph sz="quarter" idx="13" hasCustomPrompt="1"/>
          </p:nvPr>
        </p:nvSpPr>
        <p:spPr>
          <a:xfrm>
            <a:off x="6188960" y="2054040"/>
            <a:ext cx="2634018" cy="3313557"/>
          </a:xfrm>
        </p:spPr>
        <p:txBody>
          <a:bodyPr/>
          <a:lstStyle>
            <a:lvl1pPr>
              <a:lnSpc>
                <a:spcPct val="100000"/>
              </a:lnSpc>
              <a:spcAft>
                <a:spcPts val="2199"/>
              </a:spcAft>
              <a:defRPr sz="4599">
                <a:solidFill>
                  <a:schemeClr val="tx2"/>
                </a:solidFill>
                <a:latin typeface="Amalia Medium" pitchFamily="34" charset="0"/>
              </a:defRPr>
            </a:lvl1pPr>
            <a:lvl2pPr marL="0" indent="0">
              <a:lnSpc>
                <a:spcPct val="110000"/>
              </a:lnSpc>
              <a:buFontTx/>
              <a:buNone/>
              <a:defRPr sz="1799">
                <a:solidFill>
                  <a:schemeClr val="tx2"/>
                </a:solidFill>
              </a:defRPr>
            </a:lvl2pPr>
            <a:lvl3pPr marL="0" indent="0">
              <a:buNone/>
              <a:defRPr sz="1400">
                <a:solidFill>
                  <a:schemeClr val="tx2"/>
                </a:solidFill>
              </a:defRPr>
            </a:lvl3pPr>
            <a:lvl4pPr marL="179946">
              <a:spcBef>
                <a:spcPts val="700"/>
              </a:spcBef>
              <a:buFontTx/>
              <a:buBlip>
                <a:blip r:embed="rId2"/>
              </a:buBlip>
              <a:defRPr sz="1400">
                <a:solidFill>
                  <a:schemeClr val="tx2"/>
                </a:solidFill>
              </a:defRPr>
            </a:lvl4pPr>
            <a:lvl5pPr>
              <a:defRPr>
                <a:solidFill>
                  <a:schemeClr val="tx2"/>
                </a:solidFill>
              </a:defRPr>
            </a:lvl5pPr>
          </a:lstStyle>
          <a:p>
            <a:pPr lvl="0"/>
            <a:r>
              <a:rPr lang="en-US" dirty="0"/>
              <a:t>00</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5"/>
          <p:cNvSpPr>
            <a:spLocks noGrp="1"/>
          </p:cNvSpPr>
          <p:nvPr>
            <p:ph sz="quarter" idx="14" hasCustomPrompt="1"/>
          </p:nvPr>
        </p:nvSpPr>
        <p:spPr>
          <a:xfrm>
            <a:off x="9062041" y="2054040"/>
            <a:ext cx="2634018" cy="3313557"/>
          </a:xfrm>
        </p:spPr>
        <p:txBody>
          <a:bodyPr/>
          <a:lstStyle>
            <a:lvl1pPr>
              <a:lnSpc>
                <a:spcPct val="100000"/>
              </a:lnSpc>
              <a:spcAft>
                <a:spcPts val="2199"/>
              </a:spcAft>
              <a:defRPr sz="4599">
                <a:solidFill>
                  <a:schemeClr val="tx2"/>
                </a:solidFill>
                <a:latin typeface="Amalia Medium" pitchFamily="34" charset="0"/>
              </a:defRPr>
            </a:lvl1pPr>
            <a:lvl2pPr marL="0" indent="0">
              <a:lnSpc>
                <a:spcPct val="110000"/>
              </a:lnSpc>
              <a:buFontTx/>
              <a:buNone/>
              <a:defRPr sz="1799">
                <a:solidFill>
                  <a:schemeClr val="tx2"/>
                </a:solidFill>
              </a:defRPr>
            </a:lvl2pPr>
            <a:lvl3pPr marL="0" indent="0">
              <a:buNone/>
              <a:defRPr sz="1400">
                <a:solidFill>
                  <a:schemeClr val="tx2"/>
                </a:solidFill>
              </a:defRPr>
            </a:lvl3pPr>
            <a:lvl4pPr marL="179946">
              <a:spcBef>
                <a:spcPts val="700"/>
              </a:spcBef>
              <a:buFontTx/>
              <a:buBlip>
                <a:blip r:embed="rId2"/>
              </a:buBlip>
              <a:defRPr sz="1400">
                <a:solidFill>
                  <a:schemeClr val="tx2"/>
                </a:solidFill>
              </a:defRPr>
            </a:lvl4pPr>
            <a:lvl5pPr>
              <a:defRPr>
                <a:solidFill>
                  <a:schemeClr val="tx2"/>
                </a:solidFill>
              </a:defRPr>
            </a:lvl5pPr>
          </a:lstStyle>
          <a:p>
            <a:pPr lvl="0"/>
            <a:r>
              <a:rPr lang="en-US" dirty="0"/>
              <a:t>00</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235602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with banner">
    <p:bg>
      <p:bgPr>
        <a:solidFill>
          <a:srgbClr val="F8F6F2"/>
        </a:solidFill>
        <a:effectLst/>
      </p:bgPr>
    </p:bg>
    <p:spTree>
      <p:nvGrpSpPr>
        <p:cNvPr id="1" name=""/>
        <p:cNvGrpSpPr/>
        <p:nvPr/>
      </p:nvGrpSpPr>
      <p:grpSpPr>
        <a:xfrm>
          <a:off x="0" y="0"/>
          <a:ext cx="0" cy="0"/>
          <a:chOff x="0" y="0"/>
          <a:chExt cx="0" cy="0"/>
        </a:xfrm>
      </p:grpSpPr>
      <p:sp>
        <p:nvSpPr>
          <p:cNvPr id="13" name="Freeform 12"/>
          <p:cNvSpPr/>
          <p:nvPr userDrawn="1"/>
        </p:nvSpPr>
        <p:spPr>
          <a:xfrm rot="16200000">
            <a:off x="3618521" y="-1715478"/>
            <a:ext cx="4954958" cy="12191999"/>
          </a:xfrm>
          <a:custGeom>
            <a:avLst/>
            <a:gdLst>
              <a:gd name="connsiteX0" fmla="*/ 0 w 1134016"/>
              <a:gd name="connsiteY0" fmla="*/ 1408203 h 1410865"/>
              <a:gd name="connsiteX1" fmla="*/ 716080 w 1134016"/>
              <a:gd name="connsiteY1" fmla="*/ 1410865 h 1410865"/>
              <a:gd name="connsiteX2" fmla="*/ 1027535 w 1134016"/>
              <a:gd name="connsiteY2" fmla="*/ 1096747 h 1410865"/>
              <a:gd name="connsiteX3" fmla="*/ 1134016 w 1134016"/>
              <a:gd name="connsiteY3" fmla="*/ 894435 h 1410865"/>
              <a:gd name="connsiteX4" fmla="*/ 1128692 w 1134016"/>
              <a:gd name="connsiteY4" fmla="*/ 0 h 1410865"/>
              <a:gd name="connsiteX5" fmla="*/ 39930 w 1134016"/>
              <a:gd name="connsiteY5" fmla="*/ 0 h 1410865"/>
              <a:gd name="connsiteX6" fmla="*/ 0 w 1134016"/>
              <a:gd name="connsiteY6" fmla="*/ 1408203 h 1410865"/>
              <a:gd name="connsiteX0" fmla="*/ 0 w 5993513"/>
              <a:gd name="connsiteY0" fmla="*/ 1409125 h 1410865"/>
              <a:gd name="connsiteX1" fmla="*/ 5575577 w 5993513"/>
              <a:gd name="connsiteY1" fmla="*/ 1410865 h 1410865"/>
              <a:gd name="connsiteX2" fmla="*/ 5887032 w 5993513"/>
              <a:gd name="connsiteY2" fmla="*/ 1096747 h 1410865"/>
              <a:gd name="connsiteX3" fmla="*/ 5993513 w 5993513"/>
              <a:gd name="connsiteY3" fmla="*/ 894435 h 1410865"/>
              <a:gd name="connsiteX4" fmla="*/ 5988189 w 5993513"/>
              <a:gd name="connsiteY4" fmla="*/ 0 h 1410865"/>
              <a:gd name="connsiteX5" fmla="*/ 4899427 w 5993513"/>
              <a:gd name="connsiteY5" fmla="*/ 0 h 1410865"/>
              <a:gd name="connsiteX6" fmla="*/ 0 w 5993513"/>
              <a:gd name="connsiteY6" fmla="*/ 1409125 h 1410865"/>
              <a:gd name="connsiteX0" fmla="*/ 0 w 5993513"/>
              <a:gd name="connsiteY0" fmla="*/ 6859588 h 6861328"/>
              <a:gd name="connsiteX1" fmla="*/ 5575577 w 5993513"/>
              <a:gd name="connsiteY1" fmla="*/ 6861328 h 6861328"/>
              <a:gd name="connsiteX2" fmla="*/ 5887032 w 5993513"/>
              <a:gd name="connsiteY2" fmla="*/ 6547210 h 6861328"/>
              <a:gd name="connsiteX3" fmla="*/ 5993513 w 5993513"/>
              <a:gd name="connsiteY3" fmla="*/ 6344898 h 6861328"/>
              <a:gd name="connsiteX4" fmla="*/ 5988189 w 5993513"/>
              <a:gd name="connsiteY4" fmla="*/ 5450463 h 6861328"/>
              <a:gd name="connsiteX5" fmla="*/ 1 w 5993513"/>
              <a:gd name="connsiteY5" fmla="*/ 0 h 6861328"/>
              <a:gd name="connsiteX6" fmla="*/ 0 w 5993513"/>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3513"/>
              <a:gd name="connsiteY0" fmla="*/ 12219678 h 12221418"/>
              <a:gd name="connsiteX1" fmla="*/ 5575577 w 5993513"/>
              <a:gd name="connsiteY1" fmla="*/ 12221418 h 12221418"/>
              <a:gd name="connsiteX2" fmla="*/ 5887032 w 5993513"/>
              <a:gd name="connsiteY2" fmla="*/ 11907300 h 12221418"/>
              <a:gd name="connsiteX3" fmla="*/ 5993513 w 5993513"/>
              <a:gd name="connsiteY3" fmla="*/ 11704988 h 12221418"/>
              <a:gd name="connsiteX4" fmla="*/ 5987780 w 5993513"/>
              <a:gd name="connsiteY4" fmla="*/ 0 h 12221418"/>
              <a:gd name="connsiteX5" fmla="*/ 1 w 5993513"/>
              <a:gd name="connsiteY5" fmla="*/ 5360090 h 12221418"/>
              <a:gd name="connsiteX6" fmla="*/ 0 w 5993513"/>
              <a:gd name="connsiteY6" fmla="*/ 12219678 h 12221418"/>
              <a:gd name="connsiteX0" fmla="*/ 3542284 w 5993512"/>
              <a:gd name="connsiteY0" fmla="*/ 12215762 h 12221418"/>
              <a:gd name="connsiteX1" fmla="*/ 5575576 w 5993512"/>
              <a:gd name="connsiteY1" fmla="*/ 12221418 h 12221418"/>
              <a:gd name="connsiteX2" fmla="*/ 5887031 w 5993512"/>
              <a:gd name="connsiteY2" fmla="*/ 11907300 h 12221418"/>
              <a:gd name="connsiteX3" fmla="*/ 5993512 w 5993512"/>
              <a:gd name="connsiteY3" fmla="*/ 11704988 h 12221418"/>
              <a:gd name="connsiteX4" fmla="*/ 5987779 w 5993512"/>
              <a:gd name="connsiteY4" fmla="*/ 0 h 12221418"/>
              <a:gd name="connsiteX5" fmla="*/ 0 w 5993512"/>
              <a:gd name="connsiteY5" fmla="*/ 5360090 h 12221418"/>
              <a:gd name="connsiteX6" fmla="*/ 3542284 w 5993512"/>
              <a:gd name="connsiteY6" fmla="*/ 12215762 h 12221418"/>
              <a:gd name="connsiteX0" fmla="*/ 0 w 2451228"/>
              <a:gd name="connsiteY0" fmla="*/ 12215762 h 12221418"/>
              <a:gd name="connsiteX1" fmla="*/ 2033292 w 2451228"/>
              <a:gd name="connsiteY1" fmla="*/ 12221418 h 12221418"/>
              <a:gd name="connsiteX2" fmla="*/ 2344747 w 2451228"/>
              <a:gd name="connsiteY2" fmla="*/ 11907300 h 12221418"/>
              <a:gd name="connsiteX3" fmla="*/ 2451228 w 2451228"/>
              <a:gd name="connsiteY3" fmla="*/ 11704988 h 12221418"/>
              <a:gd name="connsiteX4" fmla="*/ 2445495 w 2451228"/>
              <a:gd name="connsiteY4" fmla="*/ 0 h 12221418"/>
              <a:gd name="connsiteX5" fmla="*/ 0 w 2451228"/>
              <a:gd name="connsiteY5" fmla="*/ 20584 h 12221418"/>
              <a:gd name="connsiteX6" fmla="*/ 0 w 2451228"/>
              <a:gd name="connsiteY6" fmla="*/ 12215762 h 12221418"/>
              <a:gd name="connsiteX0" fmla="*/ 0 w 2451228"/>
              <a:gd name="connsiteY0" fmla="*/ 12202114 h 12207770"/>
              <a:gd name="connsiteX1" fmla="*/ 2033292 w 2451228"/>
              <a:gd name="connsiteY1" fmla="*/ 12207770 h 12207770"/>
              <a:gd name="connsiteX2" fmla="*/ 2344747 w 2451228"/>
              <a:gd name="connsiteY2" fmla="*/ 11893652 h 12207770"/>
              <a:gd name="connsiteX3" fmla="*/ 2451228 w 2451228"/>
              <a:gd name="connsiteY3" fmla="*/ 11691340 h 12207770"/>
              <a:gd name="connsiteX4" fmla="*/ 2441055 w 2451228"/>
              <a:gd name="connsiteY4" fmla="*/ 0 h 12207770"/>
              <a:gd name="connsiteX5" fmla="*/ 0 w 2451228"/>
              <a:gd name="connsiteY5" fmla="*/ 6936 h 12207770"/>
              <a:gd name="connsiteX6" fmla="*/ 0 w 2451228"/>
              <a:gd name="connsiteY6" fmla="*/ 12202114 h 12207770"/>
              <a:gd name="connsiteX0" fmla="*/ 0 w 2451228"/>
              <a:gd name="connsiteY0" fmla="*/ 12195178 h 12200834"/>
              <a:gd name="connsiteX1" fmla="*/ 2033292 w 2451228"/>
              <a:gd name="connsiteY1" fmla="*/ 12200834 h 12200834"/>
              <a:gd name="connsiteX2" fmla="*/ 2344747 w 2451228"/>
              <a:gd name="connsiteY2" fmla="*/ 11886716 h 12200834"/>
              <a:gd name="connsiteX3" fmla="*/ 2451228 w 2451228"/>
              <a:gd name="connsiteY3" fmla="*/ 11684404 h 12200834"/>
              <a:gd name="connsiteX4" fmla="*/ 2439518 w 2451228"/>
              <a:gd name="connsiteY4" fmla="*/ 1656 h 12200834"/>
              <a:gd name="connsiteX5" fmla="*/ 0 w 2451228"/>
              <a:gd name="connsiteY5" fmla="*/ 0 h 12200834"/>
              <a:gd name="connsiteX6" fmla="*/ 0 w 2451228"/>
              <a:gd name="connsiteY6" fmla="*/ 12195178 h 12200834"/>
              <a:gd name="connsiteX0" fmla="*/ 0 w 2451228"/>
              <a:gd name="connsiteY0" fmla="*/ 12195178 h 12195178"/>
              <a:gd name="connsiteX1" fmla="*/ 2018671 w 2451228"/>
              <a:gd name="connsiteY1" fmla="*/ 12192340 h 12195178"/>
              <a:gd name="connsiteX2" fmla="*/ 2344747 w 2451228"/>
              <a:gd name="connsiteY2" fmla="*/ 11886716 h 12195178"/>
              <a:gd name="connsiteX3" fmla="*/ 2451228 w 2451228"/>
              <a:gd name="connsiteY3" fmla="*/ 11684404 h 12195178"/>
              <a:gd name="connsiteX4" fmla="*/ 2439518 w 2451228"/>
              <a:gd name="connsiteY4" fmla="*/ 1656 h 12195178"/>
              <a:gd name="connsiteX5" fmla="*/ 0 w 2451228"/>
              <a:gd name="connsiteY5" fmla="*/ 0 h 12195178"/>
              <a:gd name="connsiteX6" fmla="*/ 0 w 2451228"/>
              <a:gd name="connsiteY6" fmla="*/ 12195178 h 12195178"/>
              <a:gd name="connsiteX0" fmla="*/ 0 w 2444782"/>
              <a:gd name="connsiteY0" fmla="*/ 12195178 h 12195178"/>
              <a:gd name="connsiteX1" fmla="*/ 2018671 w 2444782"/>
              <a:gd name="connsiteY1" fmla="*/ 12192340 h 12195178"/>
              <a:gd name="connsiteX2" fmla="*/ 2344747 w 2444782"/>
              <a:gd name="connsiteY2" fmla="*/ 11886716 h 12195178"/>
              <a:gd name="connsiteX3" fmla="*/ 2444782 w 2444782"/>
              <a:gd name="connsiteY3" fmla="*/ 11651193 h 12195178"/>
              <a:gd name="connsiteX4" fmla="*/ 2439518 w 2444782"/>
              <a:gd name="connsiteY4" fmla="*/ 1656 h 12195178"/>
              <a:gd name="connsiteX5" fmla="*/ 0 w 2444782"/>
              <a:gd name="connsiteY5" fmla="*/ 0 h 12195178"/>
              <a:gd name="connsiteX6" fmla="*/ 0 w 2444782"/>
              <a:gd name="connsiteY6" fmla="*/ 12195178 h 12195178"/>
              <a:gd name="connsiteX0" fmla="*/ 0 w 2444782"/>
              <a:gd name="connsiteY0" fmla="*/ 12195178 h 12195178"/>
              <a:gd name="connsiteX1" fmla="*/ 2018671 w 2444782"/>
              <a:gd name="connsiteY1" fmla="*/ 12192340 h 12195178"/>
              <a:gd name="connsiteX2" fmla="*/ 2314573 w 2444782"/>
              <a:gd name="connsiteY2" fmla="*/ 11898506 h 12195178"/>
              <a:gd name="connsiteX3" fmla="*/ 2444782 w 2444782"/>
              <a:gd name="connsiteY3" fmla="*/ 11651193 h 12195178"/>
              <a:gd name="connsiteX4" fmla="*/ 2439518 w 2444782"/>
              <a:gd name="connsiteY4" fmla="*/ 1656 h 12195178"/>
              <a:gd name="connsiteX5" fmla="*/ 0 w 2444782"/>
              <a:gd name="connsiteY5" fmla="*/ 0 h 12195178"/>
              <a:gd name="connsiteX6" fmla="*/ 0 w 2444782"/>
              <a:gd name="connsiteY6" fmla="*/ 12195178 h 12195178"/>
              <a:gd name="connsiteX0" fmla="*/ 0 w 2444782"/>
              <a:gd name="connsiteY0" fmla="*/ 12195178 h 12195178"/>
              <a:gd name="connsiteX1" fmla="*/ 2018671 w 2444782"/>
              <a:gd name="connsiteY1" fmla="*/ 12192340 h 12195178"/>
              <a:gd name="connsiteX2" fmla="*/ 2314573 w 2444782"/>
              <a:gd name="connsiteY2" fmla="*/ 11898506 h 12195178"/>
              <a:gd name="connsiteX3" fmla="*/ 2444782 w 2444782"/>
              <a:gd name="connsiteY3" fmla="*/ 11651193 h 12195178"/>
              <a:gd name="connsiteX4" fmla="*/ 2439518 w 2444782"/>
              <a:gd name="connsiteY4" fmla="*/ 1656 h 12195178"/>
              <a:gd name="connsiteX5" fmla="*/ 0 w 2444782"/>
              <a:gd name="connsiteY5" fmla="*/ 0 h 12195178"/>
              <a:gd name="connsiteX6" fmla="*/ 0 w 2444782"/>
              <a:gd name="connsiteY6" fmla="*/ 12195178 h 12195178"/>
              <a:gd name="connsiteX0" fmla="*/ 0 w 2444782"/>
              <a:gd name="connsiteY0" fmla="*/ 12195178 h 12195178"/>
              <a:gd name="connsiteX1" fmla="*/ 2018671 w 2444782"/>
              <a:gd name="connsiteY1" fmla="*/ 12192340 h 12195178"/>
              <a:gd name="connsiteX2" fmla="*/ 2314573 w 2444782"/>
              <a:gd name="connsiteY2" fmla="*/ 11898506 h 12195178"/>
              <a:gd name="connsiteX3" fmla="*/ 2444782 w 2444782"/>
              <a:gd name="connsiteY3" fmla="*/ 11651193 h 12195178"/>
              <a:gd name="connsiteX4" fmla="*/ 2439518 w 2444782"/>
              <a:gd name="connsiteY4" fmla="*/ 1656 h 12195178"/>
              <a:gd name="connsiteX5" fmla="*/ 0 w 2444782"/>
              <a:gd name="connsiteY5" fmla="*/ 0 h 12195178"/>
              <a:gd name="connsiteX6" fmla="*/ 0 w 2444782"/>
              <a:gd name="connsiteY6" fmla="*/ 12195178 h 12195178"/>
              <a:gd name="connsiteX0" fmla="*/ 0 w 4956105"/>
              <a:gd name="connsiteY0" fmla="*/ 12195175 h 12195175"/>
              <a:gd name="connsiteX1" fmla="*/ 4529994 w 4956105"/>
              <a:gd name="connsiteY1" fmla="*/ 12192340 h 12195175"/>
              <a:gd name="connsiteX2" fmla="*/ 4825896 w 4956105"/>
              <a:gd name="connsiteY2" fmla="*/ 11898506 h 12195175"/>
              <a:gd name="connsiteX3" fmla="*/ 4956105 w 4956105"/>
              <a:gd name="connsiteY3" fmla="*/ 11651193 h 12195175"/>
              <a:gd name="connsiteX4" fmla="*/ 4950841 w 4956105"/>
              <a:gd name="connsiteY4" fmla="*/ 1656 h 12195175"/>
              <a:gd name="connsiteX5" fmla="*/ 2511323 w 4956105"/>
              <a:gd name="connsiteY5" fmla="*/ 0 h 12195175"/>
              <a:gd name="connsiteX6" fmla="*/ 0 w 4956105"/>
              <a:gd name="connsiteY6" fmla="*/ 12195175 h 12195175"/>
              <a:gd name="connsiteX0" fmla="*/ 0 w 4956105"/>
              <a:gd name="connsiteY0" fmla="*/ 12195174 h 12195174"/>
              <a:gd name="connsiteX1" fmla="*/ 4529994 w 4956105"/>
              <a:gd name="connsiteY1" fmla="*/ 12192339 h 12195174"/>
              <a:gd name="connsiteX2" fmla="*/ 4825896 w 4956105"/>
              <a:gd name="connsiteY2" fmla="*/ 11898505 h 12195174"/>
              <a:gd name="connsiteX3" fmla="*/ 4956105 w 4956105"/>
              <a:gd name="connsiteY3" fmla="*/ 11651192 h 12195174"/>
              <a:gd name="connsiteX4" fmla="*/ 4950841 w 4956105"/>
              <a:gd name="connsiteY4" fmla="*/ 1655 h 12195174"/>
              <a:gd name="connsiteX5" fmla="*/ 0 w 4956105"/>
              <a:gd name="connsiteY5" fmla="*/ 0 h 12195174"/>
              <a:gd name="connsiteX6" fmla="*/ 0 w 4956105"/>
              <a:gd name="connsiteY6" fmla="*/ 12195174 h 1219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6105" h="12195174">
                <a:moveTo>
                  <a:pt x="0" y="12195174"/>
                </a:moveTo>
                <a:lnTo>
                  <a:pt x="4529994" y="12192339"/>
                </a:lnTo>
                <a:lnTo>
                  <a:pt x="4825896" y="11898505"/>
                </a:lnTo>
                <a:cubicBezTo>
                  <a:pt x="4926486" y="11801962"/>
                  <a:pt x="4947143" y="11762947"/>
                  <a:pt x="4956105" y="11651192"/>
                </a:cubicBezTo>
                <a:cubicBezTo>
                  <a:pt x="4954330" y="11353047"/>
                  <a:pt x="4952616" y="299800"/>
                  <a:pt x="4950841" y="1655"/>
                </a:cubicBezTo>
                <a:lnTo>
                  <a:pt x="0" y="0"/>
                </a:lnTo>
                <a:lnTo>
                  <a:pt x="0" y="12195174"/>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GB" sz="1799" kern="1200">
              <a:solidFill>
                <a:schemeClr val="lt1"/>
              </a:solidFill>
              <a:latin typeface="+mn-lt"/>
              <a:ea typeface="+mn-ea"/>
              <a:cs typeface="+mn-cs"/>
            </a:endParaRPr>
          </a:p>
        </p:txBody>
      </p:sp>
      <p:sp>
        <p:nvSpPr>
          <p:cNvPr id="4" name="Title 3"/>
          <p:cNvSpPr>
            <a:spLocks noGrp="1"/>
          </p:cNvSpPr>
          <p:nvPr>
            <p:ph type="title"/>
          </p:nvPr>
        </p:nvSpPr>
        <p:spPr>
          <a:xfrm>
            <a:off x="437314" y="439945"/>
            <a:ext cx="11345217" cy="307777"/>
          </a:xfrm>
        </p:spPr>
        <p:txBody>
          <a:bodyPr/>
          <a:lstStyle/>
          <a:p>
            <a:r>
              <a:rPr lang="en-GB"/>
              <a:t>Click to edit Master title style</a:t>
            </a:r>
            <a:endParaRPr lang="en-GB" dirty="0"/>
          </a:p>
        </p:txBody>
      </p:sp>
      <p:sp>
        <p:nvSpPr>
          <p:cNvPr id="5" name="Footer Placeholder 108"/>
          <p:cNvSpPr>
            <a:spLocks noGrp="1"/>
          </p:cNvSpPr>
          <p:nvPr>
            <p:ph type="ftr" sz="quarter" idx="3"/>
          </p:nvPr>
        </p:nvSpPr>
        <p:spPr>
          <a:xfrm>
            <a:off x="1795028" y="6506947"/>
            <a:ext cx="9960524" cy="123082"/>
          </a:xfrm>
          <a:prstGeom prst="rect">
            <a:avLst/>
          </a:prstGeom>
        </p:spPr>
        <p:txBody>
          <a:bodyPr vert="horz" wrap="square" lIns="0" tIns="0" rIns="0" bIns="0" rtlCol="0" anchor="t" anchorCtr="0">
            <a:spAutoFit/>
          </a:bodyPr>
          <a:lstStyle>
            <a:lvl1pPr algn="l">
              <a:defRPr sz="800">
                <a:solidFill>
                  <a:schemeClr val="tx2"/>
                </a:solidFill>
                <a:latin typeface="+mn-lt"/>
              </a:defRPr>
            </a:lvl1pPr>
          </a:lstStyle>
          <a:p>
            <a:r>
              <a:rPr lang="en-GB"/>
              <a:t>Presentation title can go here</a:t>
            </a:r>
            <a:endParaRPr lang="en-GB" dirty="0"/>
          </a:p>
        </p:txBody>
      </p:sp>
      <p:sp>
        <p:nvSpPr>
          <p:cNvPr id="7" name="Slide Number Placeholder 109"/>
          <p:cNvSpPr txBox="1">
            <a:spLocks/>
          </p:cNvSpPr>
          <p:nvPr userDrawn="1"/>
        </p:nvSpPr>
        <p:spPr>
          <a:xfrm>
            <a:off x="436449" y="6506947"/>
            <a:ext cx="260356" cy="123082"/>
          </a:xfrm>
          <a:prstGeom prst="rect">
            <a:avLst/>
          </a:prstGeom>
        </p:spPr>
        <p:txBody>
          <a:bodyPr vert="horz" wrap="square" lIns="0" tIns="0" rIns="0" bIns="0" rtlCol="0" anchor="t" anchorCtr="0">
            <a:spAutoFit/>
          </a:bodyPr>
          <a:lstStyle>
            <a:lvl1pPr algn="r">
              <a:defRPr sz="1400">
                <a:solidFill>
                  <a:srgbClr val="FF0000"/>
                </a:solidFill>
                <a:latin typeface="+mn-lt"/>
              </a:defRPr>
            </a:lvl1pPr>
          </a:lstStyle>
          <a:p>
            <a:pPr marL="0" marR="0" lvl="0" indent="0" algn="l" defTabSz="914126" rtl="0" eaLnBrk="1" fontAlgn="base" latinLnBrk="0" hangingPunct="1">
              <a:lnSpc>
                <a:spcPct val="100000"/>
              </a:lnSpc>
              <a:spcBef>
                <a:spcPct val="0"/>
              </a:spcBef>
              <a:spcAft>
                <a:spcPct val="0"/>
              </a:spcAft>
              <a:buClrTx/>
              <a:buSzTx/>
              <a:buFontTx/>
              <a:buNone/>
              <a:tabLst/>
              <a:defRPr/>
            </a:pPr>
            <a:fld id="{FB8A8675-40C0-40D2-8FCE-EA4A25F48F18}" type="slidenum">
              <a:rPr kumimoji="0" lang="en-GB" sz="8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126" rtl="0" eaLnBrk="1" fontAlgn="base" latinLnBrk="0" hangingPunct="1">
                <a:lnSpc>
                  <a:spcPct val="100000"/>
                </a:lnSpc>
                <a:spcBef>
                  <a:spcPct val="0"/>
                </a:spcBef>
                <a:spcAft>
                  <a:spcPct val="0"/>
                </a:spcAft>
                <a:buClrTx/>
                <a:buSzTx/>
                <a:buFontTx/>
                <a:buNone/>
                <a:tabLst/>
                <a:defRPr/>
              </a:pPr>
              <a:t>‹#›</a:t>
            </a:fld>
            <a:endParaRPr kumimoji="0" lang="en-GB" sz="800" b="0" i="0" u="none" strike="noStrike" kern="1200" cap="none" spc="0" normalizeH="0" baseline="0" noProof="0" dirty="0">
              <a:ln>
                <a:noFill/>
              </a:ln>
              <a:solidFill>
                <a:schemeClr val="tx2"/>
              </a:solidFill>
              <a:effectLst/>
              <a:uLnTx/>
              <a:uFillTx/>
              <a:latin typeface="+mn-lt"/>
              <a:ea typeface="+mn-ea"/>
              <a:cs typeface="+mn-cs"/>
            </a:endParaRPr>
          </a:p>
        </p:txBody>
      </p:sp>
      <p:sp>
        <p:nvSpPr>
          <p:cNvPr id="10" name="Text Placeholder 9"/>
          <p:cNvSpPr>
            <a:spLocks noGrp="1"/>
          </p:cNvSpPr>
          <p:nvPr>
            <p:ph type="body" sz="quarter" idx="11" hasCustomPrompt="1"/>
          </p:nvPr>
        </p:nvSpPr>
        <p:spPr>
          <a:xfrm>
            <a:off x="436450" y="6172906"/>
            <a:ext cx="5557978" cy="175754"/>
          </a:xfrm>
        </p:spPr>
        <p:txBody>
          <a:bodyPr wrap="square" anchor="b">
            <a:spAutoFit/>
          </a:bodyPr>
          <a:lstStyle>
            <a:lvl1pPr>
              <a:spcAft>
                <a:spcPts val="200"/>
              </a:spcAft>
              <a:defRPr sz="1000">
                <a:solidFill>
                  <a:schemeClr val="tx2"/>
                </a:solidFill>
              </a:defRPr>
            </a:lvl1pPr>
          </a:lstStyle>
          <a:p>
            <a:pPr lvl="0"/>
            <a:r>
              <a:rPr lang="en-US" dirty="0"/>
              <a:t>Notes can go here</a:t>
            </a:r>
          </a:p>
        </p:txBody>
      </p:sp>
      <p:cxnSp>
        <p:nvCxnSpPr>
          <p:cNvPr id="12" name="Straight Connector 11"/>
          <p:cNvCxnSpPr/>
          <p:nvPr userDrawn="1"/>
        </p:nvCxnSpPr>
        <p:spPr>
          <a:xfrm>
            <a:off x="652153" y="6504611"/>
            <a:ext cx="0" cy="137194"/>
          </a:xfrm>
          <a:prstGeom prst="line">
            <a:avLst/>
          </a:prstGeom>
          <a:ln w="635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675422" y="6504611"/>
            <a:ext cx="0" cy="137194"/>
          </a:xfrm>
          <a:prstGeom prst="line">
            <a:avLst/>
          </a:prstGeom>
          <a:ln w="635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779932" y="6506947"/>
            <a:ext cx="791882" cy="123082"/>
          </a:xfrm>
          <a:prstGeom prst="rect">
            <a:avLst/>
          </a:prstGeom>
          <a:noFill/>
        </p:spPr>
        <p:txBody>
          <a:bodyPr wrap="square" lIns="0" tIns="0" rIns="0" bIns="0" rtlCol="0">
            <a:spAutoFit/>
          </a:bodyPr>
          <a:lstStyle/>
          <a:p>
            <a:r>
              <a:rPr lang="en-US" sz="800" b="1" dirty="0" err="1">
                <a:solidFill>
                  <a:schemeClr val="tx2"/>
                </a:solidFill>
                <a:latin typeface="+mn-lt"/>
              </a:rPr>
              <a:t>Raiffeisen</a:t>
            </a:r>
            <a:r>
              <a:rPr lang="en-US" sz="800" b="1" dirty="0">
                <a:solidFill>
                  <a:schemeClr val="tx2"/>
                </a:solidFill>
                <a:latin typeface="+mn-lt"/>
              </a:rPr>
              <a:t> Bank</a:t>
            </a:r>
            <a:endParaRPr lang="en-GB" sz="800" b="1" dirty="0">
              <a:solidFill>
                <a:schemeClr val="tx2"/>
              </a:solidFill>
              <a:latin typeface="+mn-lt"/>
            </a:endParaRPr>
          </a:p>
        </p:txBody>
      </p:sp>
      <p:sp>
        <p:nvSpPr>
          <p:cNvPr id="17" name="Text Placeholder 16"/>
          <p:cNvSpPr>
            <a:spLocks noGrp="1"/>
          </p:cNvSpPr>
          <p:nvPr>
            <p:ph type="body" sz="quarter" idx="12" hasCustomPrompt="1"/>
          </p:nvPr>
        </p:nvSpPr>
        <p:spPr>
          <a:xfrm>
            <a:off x="436450" y="1356200"/>
            <a:ext cx="11351583" cy="206327"/>
          </a:xfrm>
        </p:spPr>
        <p:txBody>
          <a:bodyPr/>
          <a:lstStyle>
            <a:lvl1pPr>
              <a:defRPr>
                <a:solidFill>
                  <a:schemeClr val="tx2"/>
                </a:solidFill>
                <a:latin typeface="Amalia Medium" pitchFamily="34" charset="0"/>
              </a:defRPr>
            </a:lvl1pPr>
          </a:lstStyle>
          <a:p>
            <a:pPr lvl="0"/>
            <a:r>
              <a:rPr lang="en-US" dirty="0"/>
              <a:t>Secondary heading goes here – 14pt</a:t>
            </a:r>
            <a:endParaRPr lang="en-GB" dirty="0"/>
          </a:p>
        </p:txBody>
      </p:sp>
      <p:sp>
        <p:nvSpPr>
          <p:cNvPr id="23" name="Content Placeholder 5"/>
          <p:cNvSpPr>
            <a:spLocks noGrp="1"/>
          </p:cNvSpPr>
          <p:nvPr>
            <p:ph sz="quarter" idx="10"/>
          </p:nvPr>
        </p:nvSpPr>
        <p:spPr>
          <a:xfrm>
            <a:off x="435487" y="2109113"/>
            <a:ext cx="11320065" cy="369560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713971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36BC652-D265-4585-95BB-31F4629A17D6}"/>
              </a:ext>
            </a:extLst>
          </p:cNvPr>
          <p:cNvSpPr>
            <a:spLocks noGrp="1"/>
          </p:cNvSpPr>
          <p:nvPr>
            <p:ph type="body" sz="quarter" idx="25"/>
          </p:nvPr>
        </p:nvSpPr>
        <p:spPr bwMode="gray">
          <a:xfrm>
            <a:off x="400857" y="1350080"/>
            <a:ext cx="11374424" cy="49221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Date Placeholder 17">
            <a:extLst>
              <a:ext uri="{FF2B5EF4-FFF2-40B4-BE49-F238E27FC236}">
                <a16:creationId xmlns:a16="http://schemas.microsoft.com/office/drawing/2014/main" id="{7922E976-C61E-4A11-99E4-C885B2D93042}"/>
              </a:ext>
            </a:extLst>
          </p:cNvPr>
          <p:cNvSpPr>
            <a:spLocks noGrp="1"/>
          </p:cNvSpPr>
          <p:nvPr>
            <p:ph type="dt" sz="half" idx="26"/>
          </p:nvPr>
        </p:nvSpPr>
        <p:spPr bwMode="gray"/>
        <p:txBody>
          <a:bodyPr/>
          <a:lstStyle/>
          <a:p>
            <a:fld id="{833B0FFA-CD2E-456D-90AB-8E101E018FAC}" type="datetime1">
              <a:rPr lang="en-US" smtClean="0"/>
              <a:t>9/11/2024</a:t>
            </a:fld>
            <a:endParaRPr lang="en-US"/>
          </a:p>
        </p:txBody>
      </p:sp>
      <p:sp>
        <p:nvSpPr>
          <p:cNvPr id="19" name="Footer Placeholder 18">
            <a:extLst>
              <a:ext uri="{FF2B5EF4-FFF2-40B4-BE49-F238E27FC236}">
                <a16:creationId xmlns:a16="http://schemas.microsoft.com/office/drawing/2014/main" id="{FAE655FC-C5F4-466E-9AE3-B8043A6041EF}"/>
              </a:ext>
            </a:extLst>
          </p:cNvPr>
          <p:cNvSpPr>
            <a:spLocks noGrp="1"/>
          </p:cNvSpPr>
          <p:nvPr>
            <p:ph type="ftr" sz="quarter" idx="27"/>
          </p:nvPr>
        </p:nvSpPr>
        <p:spPr bwMode="gray"/>
        <p:txBody>
          <a:bodyPr/>
          <a:lstStyle/>
          <a:p>
            <a:r>
              <a:rPr lang="en-US"/>
              <a:t>Footer</a:t>
            </a:r>
          </a:p>
        </p:txBody>
      </p:sp>
      <p:sp>
        <p:nvSpPr>
          <p:cNvPr id="20" name="Slide Number Placeholder 19">
            <a:extLst>
              <a:ext uri="{FF2B5EF4-FFF2-40B4-BE49-F238E27FC236}">
                <a16:creationId xmlns:a16="http://schemas.microsoft.com/office/drawing/2014/main" id="{65002C20-901A-4BE4-8141-A4B623D1633C}"/>
              </a:ext>
            </a:extLst>
          </p:cNvPr>
          <p:cNvSpPr>
            <a:spLocks noGrp="1"/>
          </p:cNvSpPr>
          <p:nvPr>
            <p:ph type="sldNum" sz="quarter" idx="28"/>
          </p:nvPr>
        </p:nvSpPr>
        <p:spPr bwMode="gray"/>
        <p:txBody>
          <a:bodyPr/>
          <a:lstStyle/>
          <a:p>
            <a:fld id="{8531A387-8DB4-42CE-AE8B-2DF94E4392E0}" type="slidenum">
              <a:rPr lang="en-US" smtClean="0"/>
              <a:pPr/>
              <a:t>‹#›</a:t>
            </a:fld>
            <a:endParaRPr lang="en-US"/>
          </a:p>
        </p:txBody>
      </p:sp>
      <p:sp>
        <p:nvSpPr>
          <p:cNvPr id="3" name="Title 2">
            <a:extLst>
              <a:ext uri="{FF2B5EF4-FFF2-40B4-BE49-F238E27FC236}">
                <a16:creationId xmlns:a16="http://schemas.microsoft.com/office/drawing/2014/main" id="{924BB017-7162-43D3-9016-BC831EAEDB1A}"/>
              </a:ext>
            </a:extLst>
          </p:cNvPr>
          <p:cNvSpPr>
            <a:spLocks noGrp="1"/>
          </p:cNvSpPr>
          <p:nvPr>
            <p:ph type="title"/>
          </p:nvPr>
        </p:nvSpPr>
        <p:spPr bwMode="gray"/>
        <p:txBody>
          <a:bodyPr/>
          <a:lstStyle>
            <a:lvl1pPr>
              <a:defRPr sz="2000"/>
            </a:lvl1pPr>
          </a:lstStyle>
          <a:p>
            <a:r>
              <a:rPr lang="en-US"/>
              <a:t>Click to edit Master title style</a:t>
            </a:r>
          </a:p>
        </p:txBody>
      </p:sp>
    </p:spTree>
    <p:extLst>
      <p:ext uri="{BB962C8B-B14F-4D97-AF65-F5344CB8AC3E}">
        <p14:creationId xmlns:p14="http://schemas.microsoft.com/office/powerpoint/2010/main" val="12405884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2 Columns of content with banner">
    <p:bg>
      <p:bgPr>
        <a:solidFill>
          <a:srgbClr val="F8F6F2"/>
        </a:solidFill>
        <a:effectLst/>
      </p:bgPr>
    </p:bg>
    <p:spTree>
      <p:nvGrpSpPr>
        <p:cNvPr id="1" name=""/>
        <p:cNvGrpSpPr/>
        <p:nvPr/>
      </p:nvGrpSpPr>
      <p:grpSpPr>
        <a:xfrm>
          <a:off x="0" y="0"/>
          <a:ext cx="0" cy="0"/>
          <a:chOff x="0" y="0"/>
          <a:chExt cx="0" cy="0"/>
        </a:xfrm>
      </p:grpSpPr>
      <p:sp>
        <p:nvSpPr>
          <p:cNvPr id="16" name="Freeform 15"/>
          <p:cNvSpPr/>
          <p:nvPr userDrawn="1"/>
        </p:nvSpPr>
        <p:spPr>
          <a:xfrm rot="16200000">
            <a:off x="3618521" y="-1715478"/>
            <a:ext cx="4954958" cy="12191999"/>
          </a:xfrm>
          <a:custGeom>
            <a:avLst/>
            <a:gdLst>
              <a:gd name="connsiteX0" fmla="*/ 0 w 1134016"/>
              <a:gd name="connsiteY0" fmla="*/ 1408203 h 1410865"/>
              <a:gd name="connsiteX1" fmla="*/ 716080 w 1134016"/>
              <a:gd name="connsiteY1" fmla="*/ 1410865 h 1410865"/>
              <a:gd name="connsiteX2" fmla="*/ 1027535 w 1134016"/>
              <a:gd name="connsiteY2" fmla="*/ 1096747 h 1410865"/>
              <a:gd name="connsiteX3" fmla="*/ 1134016 w 1134016"/>
              <a:gd name="connsiteY3" fmla="*/ 894435 h 1410865"/>
              <a:gd name="connsiteX4" fmla="*/ 1128692 w 1134016"/>
              <a:gd name="connsiteY4" fmla="*/ 0 h 1410865"/>
              <a:gd name="connsiteX5" fmla="*/ 39930 w 1134016"/>
              <a:gd name="connsiteY5" fmla="*/ 0 h 1410865"/>
              <a:gd name="connsiteX6" fmla="*/ 0 w 1134016"/>
              <a:gd name="connsiteY6" fmla="*/ 1408203 h 1410865"/>
              <a:gd name="connsiteX0" fmla="*/ 0 w 5993513"/>
              <a:gd name="connsiteY0" fmla="*/ 1409125 h 1410865"/>
              <a:gd name="connsiteX1" fmla="*/ 5575577 w 5993513"/>
              <a:gd name="connsiteY1" fmla="*/ 1410865 h 1410865"/>
              <a:gd name="connsiteX2" fmla="*/ 5887032 w 5993513"/>
              <a:gd name="connsiteY2" fmla="*/ 1096747 h 1410865"/>
              <a:gd name="connsiteX3" fmla="*/ 5993513 w 5993513"/>
              <a:gd name="connsiteY3" fmla="*/ 894435 h 1410865"/>
              <a:gd name="connsiteX4" fmla="*/ 5988189 w 5993513"/>
              <a:gd name="connsiteY4" fmla="*/ 0 h 1410865"/>
              <a:gd name="connsiteX5" fmla="*/ 4899427 w 5993513"/>
              <a:gd name="connsiteY5" fmla="*/ 0 h 1410865"/>
              <a:gd name="connsiteX6" fmla="*/ 0 w 5993513"/>
              <a:gd name="connsiteY6" fmla="*/ 1409125 h 1410865"/>
              <a:gd name="connsiteX0" fmla="*/ 0 w 5993513"/>
              <a:gd name="connsiteY0" fmla="*/ 6859588 h 6861328"/>
              <a:gd name="connsiteX1" fmla="*/ 5575577 w 5993513"/>
              <a:gd name="connsiteY1" fmla="*/ 6861328 h 6861328"/>
              <a:gd name="connsiteX2" fmla="*/ 5887032 w 5993513"/>
              <a:gd name="connsiteY2" fmla="*/ 6547210 h 6861328"/>
              <a:gd name="connsiteX3" fmla="*/ 5993513 w 5993513"/>
              <a:gd name="connsiteY3" fmla="*/ 6344898 h 6861328"/>
              <a:gd name="connsiteX4" fmla="*/ 5988189 w 5993513"/>
              <a:gd name="connsiteY4" fmla="*/ 5450463 h 6861328"/>
              <a:gd name="connsiteX5" fmla="*/ 1 w 5993513"/>
              <a:gd name="connsiteY5" fmla="*/ 0 h 6861328"/>
              <a:gd name="connsiteX6" fmla="*/ 0 w 5993513"/>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3513"/>
              <a:gd name="connsiteY0" fmla="*/ 12219678 h 12221418"/>
              <a:gd name="connsiteX1" fmla="*/ 5575577 w 5993513"/>
              <a:gd name="connsiteY1" fmla="*/ 12221418 h 12221418"/>
              <a:gd name="connsiteX2" fmla="*/ 5887032 w 5993513"/>
              <a:gd name="connsiteY2" fmla="*/ 11907300 h 12221418"/>
              <a:gd name="connsiteX3" fmla="*/ 5993513 w 5993513"/>
              <a:gd name="connsiteY3" fmla="*/ 11704988 h 12221418"/>
              <a:gd name="connsiteX4" fmla="*/ 5987780 w 5993513"/>
              <a:gd name="connsiteY4" fmla="*/ 0 h 12221418"/>
              <a:gd name="connsiteX5" fmla="*/ 1 w 5993513"/>
              <a:gd name="connsiteY5" fmla="*/ 5360090 h 12221418"/>
              <a:gd name="connsiteX6" fmla="*/ 0 w 5993513"/>
              <a:gd name="connsiteY6" fmla="*/ 12219678 h 12221418"/>
              <a:gd name="connsiteX0" fmla="*/ 3542284 w 5993512"/>
              <a:gd name="connsiteY0" fmla="*/ 12215762 h 12221418"/>
              <a:gd name="connsiteX1" fmla="*/ 5575576 w 5993512"/>
              <a:gd name="connsiteY1" fmla="*/ 12221418 h 12221418"/>
              <a:gd name="connsiteX2" fmla="*/ 5887031 w 5993512"/>
              <a:gd name="connsiteY2" fmla="*/ 11907300 h 12221418"/>
              <a:gd name="connsiteX3" fmla="*/ 5993512 w 5993512"/>
              <a:gd name="connsiteY3" fmla="*/ 11704988 h 12221418"/>
              <a:gd name="connsiteX4" fmla="*/ 5987779 w 5993512"/>
              <a:gd name="connsiteY4" fmla="*/ 0 h 12221418"/>
              <a:gd name="connsiteX5" fmla="*/ 0 w 5993512"/>
              <a:gd name="connsiteY5" fmla="*/ 5360090 h 12221418"/>
              <a:gd name="connsiteX6" fmla="*/ 3542284 w 5993512"/>
              <a:gd name="connsiteY6" fmla="*/ 12215762 h 12221418"/>
              <a:gd name="connsiteX0" fmla="*/ 0 w 2451228"/>
              <a:gd name="connsiteY0" fmla="*/ 12215762 h 12221418"/>
              <a:gd name="connsiteX1" fmla="*/ 2033292 w 2451228"/>
              <a:gd name="connsiteY1" fmla="*/ 12221418 h 12221418"/>
              <a:gd name="connsiteX2" fmla="*/ 2344747 w 2451228"/>
              <a:gd name="connsiteY2" fmla="*/ 11907300 h 12221418"/>
              <a:gd name="connsiteX3" fmla="*/ 2451228 w 2451228"/>
              <a:gd name="connsiteY3" fmla="*/ 11704988 h 12221418"/>
              <a:gd name="connsiteX4" fmla="*/ 2445495 w 2451228"/>
              <a:gd name="connsiteY4" fmla="*/ 0 h 12221418"/>
              <a:gd name="connsiteX5" fmla="*/ 0 w 2451228"/>
              <a:gd name="connsiteY5" fmla="*/ 20584 h 12221418"/>
              <a:gd name="connsiteX6" fmla="*/ 0 w 2451228"/>
              <a:gd name="connsiteY6" fmla="*/ 12215762 h 12221418"/>
              <a:gd name="connsiteX0" fmla="*/ 0 w 2451228"/>
              <a:gd name="connsiteY0" fmla="*/ 12202114 h 12207770"/>
              <a:gd name="connsiteX1" fmla="*/ 2033292 w 2451228"/>
              <a:gd name="connsiteY1" fmla="*/ 12207770 h 12207770"/>
              <a:gd name="connsiteX2" fmla="*/ 2344747 w 2451228"/>
              <a:gd name="connsiteY2" fmla="*/ 11893652 h 12207770"/>
              <a:gd name="connsiteX3" fmla="*/ 2451228 w 2451228"/>
              <a:gd name="connsiteY3" fmla="*/ 11691340 h 12207770"/>
              <a:gd name="connsiteX4" fmla="*/ 2441055 w 2451228"/>
              <a:gd name="connsiteY4" fmla="*/ 0 h 12207770"/>
              <a:gd name="connsiteX5" fmla="*/ 0 w 2451228"/>
              <a:gd name="connsiteY5" fmla="*/ 6936 h 12207770"/>
              <a:gd name="connsiteX6" fmla="*/ 0 w 2451228"/>
              <a:gd name="connsiteY6" fmla="*/ 12202114 h 12207770"/>
              <a:gd name="connsiteX0" fmla="*/ 0 w 2451228"/>
              <a:gd name="connsiteY0" fmla="*/ 12195178 h 12200834"/>
              <a:gd name="connsiteX1" fmla="*/ 2033292 w 2451228"/>
              <a:gd name="connsiteY1" fmla="*/ 12200834 h 12200834"/>
              <a:gd name="connsiteX2" fmla="*/ 2344747 w 2451228"/>
              <a:gd name="connsiteY2" fmla="*/ 11886716 h 12200834"/>
              <a:gd name="connsiteX3" fmla="*/ 2451228 w 2451228"/>
              <a:gd name="connsiteY3" fmla="*/ 11684404 h 12200834"/>
              <a:gd name="connsiteX4" fmla="*/ 2439518 w 2451228"/>
              <a:gd name="connsiteY4" fmla="*/ 1656 h 12200834"/>
              <a:gd name="connsiteX5" fmla="*/ 0 w 2451228"/>
              <a:gd name="connsiteY5" fmla="*/ 0 h 12200834"/>
              <a:gd name="connsiteX6" fmla="*/ 0 w 2451228"/>
              <a:gd name="connsiteY6" fmla="*/ 12195178 h 12200834"/>
              <a:gd name="connsiteX0" fmla="*/ 0 w 2451228"/>
              <a:gd name="connsiteY0" fmla="*/ 12195178 h 12195178"/>
              <a:gd name="connsiteX1" fmla="*/ 2018671 w 2451228"/>
              <a:gd name="connsiteY1" fmla="*/ 12192340 h 12195178"/>
              <a:gd name="connsiteX2" fmla="*/ 2344747 w 2451228"/>
              <a:gd name="connsiteY2" fmla="*/ 11886716 h 12195178"/>
              <a:gd name="connsiteX3" fmla="*/ 2451228 w 2451228"/>
              <a:gd name="connsiteY3" fmla="*/ 11684404 h 12195178"/>
              <a:gd name="connsiteX4" fmla="*/ 2439518 w 2451228"/>
              <a:gd name="connsiteY4" fmla="*/ 1656 h 12195178"/>
              <a:gd name="connsiteX5" fmla="*/ 0 w 2451228"/>
              <a:gd name="connsiteY5" fmla="*/ 0 h 12195178"/>
              <a:gd name="connsiteX6" fmla="*/ 0 w 2451228"/>
              <a:gd name="connsiteY6" fmla="*/ 12195178 h 12195178"/>
              <a:gd name="connsiteX0" fmla="*/ 0 w 2444782"/>
              <a:gd name="connsiteY0" fmla="*/ 12195178 h 12195178"/>
              <a:gd name="connsiteX1" fmla="*/ 2018671 w 2444782"/>
              <a:gd name="connsiteY1" fmla="*/ 12192340 h 12195178"/>
              <a:gd name="connsiteX2" fmla="*/ 2344747 w 2444782"/>
              <a:gd name="connsiteY2" fmla="*/ 11886716 h 12195178"/>
              <a:gd name="connsiteX3" fmla="*/ 2444782 w 2444782"/>
              <a:gd name="connsiteY3" fmla="*/ 11651193 h 12195178"/>
              <a:gd name="connsiteX4" fmla="*/ 2439518 w 2444782"/>
              <a:gd name="connsiteY4" fmla="*/ 1656 h 12195178"/>
              <a:gd name="connsiteX5" fmla="*/ 0 w 2444782"/>
              <a:gd name="connsiteY5" fmla="*/ 0 h 12195178"/>
              <a:gd name="connsiteX6" fmla="*/ 0 w 2444782"/>
              <a:gd name="connsiteY6" fmla="*/ 12195178 h 12195178"/>
              <a:gd name="connsiteX0" fmla="*/ 0 w 2444782"/>
              <a:gd name="connsiteY0" fmla="*/ 12195178 h 12195178"/>
              <a:gd name="connsiteX1" fmla="*/ 2018671 w 2444782"/>
              <a:gd name="connsiteY1" fmla="*/ 12192340 h 12195178"/>
              <a:gd name="connsiteX2" fmla="*/ 2314573 w 2444782"/>
              <a:gd name="connsiteY2" fmla="*/ 11898506 h 12195178"/>
              <a:gd name="connsiteX3" fmla="*/ 2444782 w 2444782"/>
              <a:gd name="connsiteY3" fmla="*/ 11651193 h 12195178"/>
              <a:gd name="connsiteX4" fmla="*/ 2439518 w 2444782"/>
              <a:gd name="connsiteY4" fmla="*/ 1656 h 12195178"/>
              <a:gd name="connsiteX5" fmla="*/ 0 w 2444782"/>
              <a:gd name="connsiteY5" fmla="*/ 0 h 12195178"/>
              <a:gd name="connsiteX6" fmla="*/ 0 w 2444782"/>
              <a:gd name="connsiteY6" fmla="*/ 12195178 h 12195178"/>
              <a:gd name="connsiteX0" fmla="*/ 0 w 2444782"/>
              <a:gd name="connsiteY0" fmla="*/ 12195178 h 12195178"/>
              <a:gd name="connsiteX1" fmla="*/ 2018671 w 2444782"/>
              <a:gd name="connsiteY1" fmla="*/ 12192340 h 12195178"/>
              <a:gd name="connsiteX2" fmla="*/ 2314573 w 2444782"/>
              <a:gd name="connsiteY2" fmla="*/ 11898506 h 12195178"/>
              <a:gd name="connsiteX3" fmla="*/ 2444782 w 2444782"/>
              <a:gd name="connsiteY3" fmla="*/ 11651193 h 12195178"/>
              <a:gd name="connsiteX4" fmla="*/ 2439518 w 2444782"/>
              <a:gd name="connsiteY4" fmla="*/ 1656 h 12195178"/>
              <a:gd name="connsiteX5" fmla="*/ 0 w 2444782"/>
              <a:gd name="connsiteY5" fmla="*/ 0 h 12195178"/>
              <a:gd name="connsiteX6" fmla="*/ 0 w 2444782"/>
              <a:gd name="connsiteY6" fmla="*/ 12195178 h 12195178"/>
              <a:gd name="connsiteX0" fmla="*/ 0 w 2444782"/>
              <a:gd name="connsiteY0" fmla="*/ 12195178 h 12195178"/>
              <a:gd name="connsiteX1" fmla="*/ 2018671 w 2444782"/>
              <a:gd name="connsiteY1" fmla="*/ 12192340 h 12195178"/>
              <a:gd name="connsiteX2" fmla="*/ 2314573 w 2444782"/>
              <a:gd name="connsiteY2" fmla="*/ 11898506 h 12195178"/>
              <a:gd name="connsiteX3" fmla="*/ 2444782 w 2444782"/>
              <a:gd name="connsiteY3" fmla="*/ 11651193 h 12195178"/>
              <a:gd name="connsiteX4" fmla="*/ 2439518 w 2444782"/>
              <a:gd name="connsiteY4" fmla="*/ 1656 h 12195178"/>
              <a:gd name="connsiteX5" fmla="*/ 0 w 2444782"/>
              <a:gd name="connsiteY5" fmla="*/ 0 h 12195178"/>
              <a:gd name="connsiteX6" fmla="*/ 0 w 2444782"/>
              <a:gd name="connsiteY6" fmla="*/ 12195178 h 12195178"/>
              <a:gd name="connsiteX0" fmla="*/ 0 w 4956105"/>
              <a:gd name="connsiteY0" fmla="*/ 12195175 h 12195175"/>
              <a:gd name="connsiteX1" fmla="*/ 4529994 w 4956105"/>
              <a:gd name="connsiteY1" fmla="*/ 12192340 h 12195175"/>
              <a:gd name="connsiteX2" fmla="*/ 4825896 w 4956105"/>
              <a:gd name="connsiteY2" fmla="*/ 11898506 h 12195175"/>
              <a:gd name="connsiteX3" fmla="*/ 4956105 w 4956105"/>
              <a:gd name="connsiteY3" fmla="*/ 11651193 h 12195175"/>
              <a:gd name="connsiteX4" fmla="*/ 4950841 w 4956105"/>
              <a:gd name="connsiteY4" fmla="*/ 1656 h 12195175"/>
              <a:gd name="connsiteX5" fmla="*/ 2511323 w 4956105"/>
              <a:gd name="connsiteY5" fmla="*/ 0 h 12195175"/>
              <a:gd name="connsiteX6" fmla="*/ 0 w 4956105"/>
              <a:gd name="connsiteY6" fmla="*/ 12195175 h 12195175"/>
              <a:gd name="connsiteX0" fmla="*/ 0 w 4956105"/>
              <a:gd name="connsiteY0" fmla="*/ 12195174 h 12195174"/>
              <a:gd name="connsiteX1" fmla="*/ 4529994 w 4956105"/>
              <a:gd name="connsiteY1" fmla="*/ 12192339 h 12195174"/>
              <a:gd name="connsiteX2" fmla="*/ 4825896 w 4956105"/>
              <a:gd name="connsiteY2" fmla="*/ 11898505 h 12195174"/>
              <a:gd name="connsiteX3" fmla="*/ 4956105 w 4956105"/>
              <a:gd name="connsiteY3" fmla="*/ 11651192 h 12195174"/>
              <a:gd name="connsiteX4" fmla="*/ 4950841 w 4956105"/>
              <a:gd name="connsiteY4" fmla="*/ 1655 h 12195174"/>
              <a:gd name="connsiteX5" fmla="*/ 0 w 4956105"/>
              <a:gd name="connsiteY5" fmla="*/ 0 h 12195174"/>
              <a:gd name="connsiteX6" fmla="*/ 0 w 4956105"/>
              <a:gd name="connsiteY6" fmla="*/ 12195174 h 1219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6105" h="12195174">
                <a:moveTo>
                  <a:pt x="0" y="12195174"/>
                </a:moveTo>
                <a:lnTo>
                  <a:pt x="4529994" y="12192339"/>
                </a:lnTo>
                <a:lnTo>
                  <a:pt x="4825896" y="11898505"/>
                </a:lnTo>
                <a:cubicBezTo>
                  <a:pt x="4926486" y="11801962"/>
                  <a:pt x="4947143" y="11762947"/>
                  <a:pt x="4956105" y="11651192"/>
                </a:cubicBezTo>
                <a:cubicBezTo>
                  <a:pt x="4954330" y="11353047"/>
                  <a:pt x="4952616" y="299800"/>
                  <a:pt x="4950841" y="1655"/>
                </a:cubicBezTo>
                <a:lnTo>
                  <a:pt x="0" y="0"/>
                </a:lnTo>
                <a:lnTo>
                  <a:pt x="0" y="12195174"/>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GB" sz="1799" kern="1200">
              <a:solidFill>
                <a:schemeClr val="lt1"/>
              </a:solidFill>
              <a:latin typeface="+mn-lt"/>
              <a:ea typeface="+mn-ea"/>
              <a:cs typeface="+mn-cs"/>
            </a:endParaRPr>
          </a:p>
        </p:txBody>
      </p:sp>
      <p:sp>
        <p:nvSpPr>
          <p:cNvPr id="4" name="Title 3"/>
          <p:cNvSpPr>
            <a:spLocks noGrp="1"/>
          </p:cNvSpPr>
          <p:nvPr>
            <p:ph type="title"/>
          </p:nvPr>
        </p:nvSpPr>
        <p:spPr/>
        <p:txBody>
          <a:bodyPr/>
          <a:lstStyle/>
          <a:p>
            <a:r>
              <a:rPr lang="en-GB"/>
              <a:t>Click to edit Master title style</a:t>
            </a:r>
            <a:endParaRPr lang="en-GB" dirty="0"/>
          </a:p>
        </p:txBody>
      </p:sp>
      <p:sp>
        <p:nvSpPr>
          <p:cNvPr id="6" name="Content Placeholder 5"/>
          <p:cNvSpPr>
            <a:spLocks noGrp="1"/>
          </p:cNvSpPr>
          <p:nvPr>
            <p:ph sz="quarter" idx="10"/>
          </p:nvPr>
        </p:nvSpPr>
        <p:spPr>
          <a:xfrm>
            <a:off x="435487" y="2109112"/>
            <a:ext cx="5185758" cy="33135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108"/>
          <p:cNvSpPr>
            <a:spLocks noGrp="1"/>
          </p:cNvSpPr>
          <p:nvPr>
            <p:ph type="ftr" sz="quarter" idx="3"/>
          </p:nvPr>
        </p:nvSpPr>
        <p:spPr>
          <a:xfrm>
            <a:off x="1795028" y="6506947"/>
            <a:ext cx="9960524" cy="123082"/>
          </a:xfrm>
          <a:prstGeom prst="rect">
            <a:avLst/>
          </a:prstGeom>
        </p:spPr>
        <p:txBody>
          <a:bodyPr vert="horz" wrap="square" lIns="0" tIns="0" rIns="0" bIns="0" rtlCol="0" anchor="t" anchorCtr="0">
            <a:spAutoFit/>
          </a:bodyPr>
          <a:lstStyle>
            <a:lvl1pPr algn="l">
              <a:defRPr sz="800">
                <a:solidFill>
                  <a:schemeClr val="tx2"/>
                </a:solidFill>
                <a:latin typeface="+mn-lt"/>
              </a:defRPr>
            </a:lvl1pPr>
          </a:lstStyle>
          <a:p>
            <a:r>
              <a:rPr lang="en-GB"/>
              <a:t>Presentation title can go here</a:t>
            </a:r>
            <a:endParaRPr lang="en-GB" dirty="0"/>
          </a:p>
        </p:txBody>
      </p:sp>
      <p:sp>
        <p:nvSpPr>
          <p:cNvPr id="7" name="Slide Number Placeholder 109"/>
          <p:cNvSpPr txBox="1">
            <a:spLocks/>
          </p:cNvSpPr>
          <p:nvPr userDrawn="1"/>
        </p:nvSpPr>
        <p:spPr>
          <a:xfrm>
            <a:off x="436449" y="6506947"/>
            <a:ext cx="260356" cy="123082"/>
          </a:xfrm>
          <a:prstGeom prst="rect">
            <a:avLst/>
          </a:prstGeom>
        </p:spPr>
        <p:txBody>
          <a:bodyPr vert="horz" wrap="square" lIns="0" tIns="0" rIns="0" bIns="0" rtlCol="0" anchor="t" anchorCtr="0">
            <a:spAutoFit/>
          </a:bodyPr>
          <a:lstStyle>
            <a:lvl1pPr algn="r">
              <a:defRPr sz="1400">
                <a:solidFill>
                  <a:srgbClr val="FF0000"/>
                </a:solidFill>
                <a:latin typeface="+mn-lt"/>
              </a:defRPr>
            </a:lvl1pPr>
          </a:lstStyle>
          <a:p>
            <a:pPr marL="0" marR="0" lvl="0" indent="0" algn="l" defTabSz="914126" rtl="0" eaLnBrk="1" fontAlgn="base" latinLnBrk="0" hangingPunct="1">
              <a:lnSpc>
                <a:spcPct val="100000"/>
              </a:lnSpc>
              <a:spcBef>
                <a:spcPct val="0"/>
              </a:spcBef>
              <a:spcAft>
                <a:spcPct val="0"/>
              </a:spcAft>
              <a:buClrTx/>
              <a:buSzTx/>
              <a:buFontTx/>
              <a:buNone/>
              <a:tabLst/>
              <a:defRPr/>
            </a:pPr>
            <a:fld id="{FB8A8675-40C0-40D2-8FCE-EA4A25F48F18}" type="slidenum">
              <a:rPr kumimoji="0" lang="en-GB" sz="8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126" rtl="0" eaLnBrk="1" fontAlgn="base" latinLnBrk="0" hangingPunct="1">
                <a:lnSpc>
                  <a:spcPct val="100000"/>
                </a:lnSpc>
                <a:spcBef>
                  <a:spcPct val="0"/>
                </a:spcBef>
                <a:spcAft>
                  <a:spcPct val="0"/>
                </a:spcAft>
                <a:buClrTx/>
                <a:buSzTx/>
                <a:buFontTx/>
                <a:buNone/>
                <a:tabLst/>
                <a:defRPr/>
              </a:pPr>
              <a:t>‹#›</a:t>
            </a:fld>
            <a:endParaRPr kumimoji="0" lang="en-GB" sz="800" b="0" i="0" u="none" strike="noStrike" kern="1200" cap="none" spc="0" normalizeH="0" baseline="0" noProof="0" dirty="0">
              <a:ln>
                <a:noFill/>
              </a:ln>
              <a:solidFill>
                <a:schemeClr val="tx2"/>
              </a:solidFill>
              <a:effectLst/>
              <a:uLnTx/>
              <a:uFillTx/>
              <a:latin typeface="+mn-lt"/>
              <a:ea typeface="+mn-ea"/>
              <a:cs typeface="+mn-cs"/>
            </a:endParaRPr>
          </a:p>
        </p:txBody>
      </p:sp>
      <p:sp>
        <p:nvSpPr>
          <p:cNvPr id="10" name="Text Placeholder 9"/>
          <p:cNvSpPr>
            <a:spLocks noGrp="1"/>
          </p:cNvSpPr>
          <p:nvPr>
            <p:ph type="body" sz="quarter" idx="11" hasCustomPrompt="1"/>
          </p:nvPr>
        </p:nvSpPr>
        <p:spPr>
          <a:xfrm>
            <a:off x="436449" y="6172906"/>
            <a:ext cx="11319102" cy="175754"/>
          </a:xfrm>
        </p:spPr>
        <p:txBody>
          <a:bodyPr wrap="square" anchor="b">
            <a:spAutoFit/>
          </a:bodyPr>
          <a:lstStyle>
            <a:lvl1pPr>
              <a:spcAft>
                <a:spcPts val="200"/>
              </a:spcAft>
              <a:defRPr sz="1000">
                <a:solidFill>
                  <a:schemeClr val="tx2"/>
                </a:solidFill>
              </a:defRPr>
            </a:lvl1pPr>
          </a:lstStyle>
          <a:p>
            <a:pPr lvl="0"/>
            <a:r>
              <a:rPr lang="en-US" dirty="0"/>
              <a:t>Notes can go here</a:t>
            </a:r>
          </a:p>
        </p:txBody>
      </p:sp>
      <p:cxnSp>
        <p:nvCxnSpPr>
          <p:cNvPr id="12" name="Straight Connector 11"/>
          <p:cNvCxnSpPr/>
          <p:nvPr userDrawn="1"/>
        </p:nvCxnSpPr>
        <p:spPr>
          <a:xfrm>
            <a:off x="652153" y="6504611"/>
            <a:ext cx="0" cy="137194"/>
          </a:xfrm>
          <a:prstGeom prst="line">
            <a:avLst/>
          </a:prstGeom>
          <a:ln w="635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675422" y="6504611"/>
            <a:ext cx="0" cy="137194"/>
          </a:xfrm>
          <a:prstGeom prst="line">
            <a:avLst/>
          </a:prstGeom>
          <a:ln w="635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779932" y="6506947"/>
            <a:ext cx="791882" cy="123082"/>
          </a:xfrm>
          <a:prstGeom prst="rect">
            <a:avLst/>
          </a:prstGeom>
          <a:noFill/>
        </p:spPr>
        <p:txBody>
          <a:bodyPr wrap="square" lIns="0" tIns="0" rIns="0" bIns="0" rtlCol="0">
            <a:spAutoFit/>
          </a:bodyPr>
          <a:lstStyle/>
          <a:p>
            <a:r>
              <a:rPr lang="en-US" sz="800" b="1" dirty="0" err="1">
                <a:solidFill>
                  <a:schemeClr val="tx2"/>
                </a:solidFill>
                <a:latin typeface="+mn-lt"/>
              </a:rPr>
              <a:t>Raiffeisen</a:t>
            </a:r>
            <a:r>
              <a:rPr lang="en-US" sz="800" b="1" dirty="0">
                <a:solidFill>
                  <a:schemeClr val="tx2"/>
                </a:solidFill>
                <a:latin typeface="+mn-lt"/>
              </a:rPr>
              <a:t> Bank</a:t>
            </a:r>
            <a:endParaRPr lang="en-GB" sz="800" b="1" dirty="0">
              <a:solidFill>
                <a:schemeClr val="tx2"/>
              </a:solidFill>
              <a:latin typeface="+mn-lt"/>
            </a:endParaRPr>
          </a:p>
        </p:txBody>
      </p:sp>
      <p:sp>
        <p:nvSpPr>
          <p:cNvPr id="17" name="Text Placeholder 16"/>
          <p:cNvSpPr>
            <a:spLocks noGrp="1"/>
          </p:cNvSpPr>
          <p:nvPr>
            <p:ph type="body" sz="quarter" idx="12" hasCustomPrompt="1"/>
          </p:nvPr>
        </p:nvSpPr>
        <p:spPr>
          <a:xfrm>
            <a:off x="436449" y="1356200"/>
            <a:ext cx="11319102" cy="206327"/>
          </a:xfrm>
        </p:spPr>
        <p:txBody>
          <a:bodyPr/>
          <a:lstStyle>
            <a:lvl1pPr>
              <a:defRPr>
                <a:solidFill>
                  <a:schemeClr val="tx2"/>
                </a:solidFill>
                <a:latin typeface="Amalia Medium" pitchFamily="34" charset="0"/>
              </a:defRPr>
            </a:lvl1pPr>
          </a:lstStyle>
          <a:p>
            <a:pPr lvl="0"/>
            <a:r>
              <a:rPr lang="en-US" dirty="0"/>
              <a:t>Secondary heading goes here – 14pt</a:t>
            </a:r>
            <a:endParaRPr lang="en-GB" dirty="0"/>
          </a:p>
        </p:txBody>
      </p:sp>
      <p:sp>
        <p:nvSpPr>
          <p:cNvPr id="13" name="Content Placeholder 5"/>
          <p:cNvSpPr>
            <a:spLocks noGrp="1"/>
          </p:cNvSpPr>
          <p:nvPr>
            <p:ph sz="quarter" idx="13"/>
          </p:nvPr>
        </p:nvSpPr>
        <p:spPr>
          <a:xfrm>
            <a:off x="6199461" y="2109112"/>
            <a:ext cx="5185758" cy="33135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8491182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Columns with banner">
    <p:bg>
      <p:bgPr>
        <a:solidFill>
          <a:srgbClr val="F8F6F2"/>
        </a:solidFill>
        <a:effectLst/>
      </p:bgPr>
    </p:bg>
    <p:spTree>
      <p:nvGrpSpPr>
        <p:cNvPr id="1" name=""/>
        <p:cNvGrpSpPr/>
        <p:nvPr/>
      </p:nvGrpSpPr>
      <p:grpSpPr>
        <a:xfrm>
          <a:off x="0" y="0"/>
          <a:ext cx="0" cy="0"/>
          <a:chOff x="0" y="0"/>
          <a:chExt cx="0" cy="0"/>
        </a:xfrm>
      </p:grpSpPr>
      <p:sp>
        <p:nvSpPr>
          <p:cNvPr id="23" name="Freeform 22"/>
          <p:cNvSpPr/>
          <p:nvPr userDrawn="1"/>
        </p:nvSpPr>
        <p:spPr>
          <a:xfrm rot="16200000">
            <a:off x="3618521" y="-1715478"/>
            <a:ext cx="4954958" cy="12191999"/>
          </a:xfrm>
          <a:custGeom>
            <a:avLst/>
            <a:gdLst>
              <a:gd name="connsiteX0" fmla="*/ 0 w 1134016"/>
              <a:gd name="connsiteY0" fmla="*/ 1408203 h 1410865"/>
              <a:gd name="connsiteX1" fmla="*/ 716080 w 1134016"/>
              <a:gd name="connsiteY1" fmla="*/ 1410865 h 1410865"/>
              <a:gd name="connsiteX2" fmla="*/ 1027535 w 1134016"/>
              <a:gd name="connsiteY2" fmla="*/ 1096747 h 1410865"/>
              <a:gd name="connsiteX3" fmla="*/ 1134016 w 1134016"/>
              <a:gd name="connsiteY3" fmla="*/ 894435 h 1410865"/>
              <a:gd name="connsiteX4" fmla="*/ 1128692 w 1134016"/>
              <a:gd name="connsiteY4" fmla="*/ 0 h 1410865"/>
              <a:gd name="connsiteX5" fmla="*/ 39930 w 1134016"/>
              <a:gd name="connsiteY5" fmla="*/ 0 h 1410865"/>
              <a:gd name="connsiteX6" fmla="*/ 0 w 1134016"/>
              <a:gd name="connsiteY6" fmla="*/ 1408203 h 1410865"/>
              <a:gd name="connsiteX0" fmla="*/ 0 w 5993513"/>
              <a:gd name="connsiteY0" fmla="*/ 1409125 h 1410865"/>
              <a:gd name="connsiteX1" fmla="*/ 5575577 w 5993513"/>
              <a:gd name="connsiteY1" fmla="*/ 1410865 h 1410865"/>
              <a:gd name="connsiteX2" fmla="*/ 5887032 w 5993513"/>
              <a:gd name="connsiteY2" fmla="*/ 1096747 h 1410865"/>
              <a:gd name="connsiteX3" fmla="*/ 5993513 w 5993513"/>
              <a:gd name="connsiteY3" fmla="*/ 894435 h 1410865"/>
              <a:gd name="connsiteX4" fmla="*/ 5988189 w 5993513"/>
              <a:gd name="connsiteY4" fmla="*/ 0 h 1410865"/>
              <a:gd name="connsiteX5" fmla="*/ 4899427 w 5993513"/>
              <a:gd name="connsiteY5" fmla="*/ 0 h 1410865"/>
              <a:gd name="connsiteX6" fmla="*/ 0 w 5993513"/>
              <a:gd name="connsiteY6" fmla="*/ 1409125 h 1410865"/>
              <a:gd name="connsiteX0" fmla="*/ 0 w 5993513"/>
              <a:gd name="connsiteY0" fmla="*/ 6859588 h 6861328"/>
              <a:gd name="connsiteX1" fmla="*/ 5575577 w 5993513"/>
              <a:gd name="connsiteY1" fmla="*/ 6861328 h 6861328"/>
              <a:gd name="connsiteX2" fmla="*/ 5887032 w 5993513"/>
              <a:gd name="connsiteY2" fmla="*/ 6547210 h 6861328"/>
              <a:gd name="connsiteX3" fmla="*/ 5993513 w 5993513"/>
              <a:gd name="connsiteY3" fmla="*/ 6344898 h 6861328"/>
              <a:gd name="connsiteX4" fmla="*/ 5988189 w 5993513"/>
              <a:gd name="connsiteY4" fmla="*/ 5450463 h 6861328"/>
              <a:gd name="connsiteX5" fmla="*/ 1 w 5993513"/>
              <a:gd name="connsiteY5" fmla="*/ 0 h 6861328"/>
              <a:gd name="connsiteX6" fmla="*/ 0 w 5993513"/>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3513"/>
              <a:gd name="connsiteY0" fmla="*/ 12219678 h 12221418"/>
              <a:gd name="connsiteX1" fmla="*/ 5575577 w 5993513"/>
              <a:gd name="connsiteY1" fmla="*/ 12221418 h 12221418"/>
              <a:gd name="connsiteX2" fmla="*/ 5887032 w 5993513"/>
              <a:gd name="connsiteY2" fmla="*/ 11907300 h 12221418"/>
              <a:gd name="connsiteX3" fmla="*/ 5993513 w 5993513"/>
              <a:gd name="connsiteY3" fmla="*/ 11704988 h 12221418"/>
              <a:gd name="connsiteX4" fmla="*/ 5987780 w 5993513"/>
              <a:gd name="connsiteY4" fmla="*/ 0 h 12221418"/>
              <a:gd name="connsiteX5" fmla="*/ 1 w 5993513"/>
              <a:gd name="connsiteY5" fmla="*/ 5360090 h 12221418"/>
              <a:gd name="connsiteX6" fmla="*/ 0 w 5993513"/>
              <a:gd name="connsiteY6" fmla="*/ 12219678 h 12221418"/>
              <a:gd name="connsiteX0" fmla="*/ 3542284 w 5993512"/>
              <a:gd name="connsiteY0" fmla="*/ 12215762 h 12221418"/>
              <a:gd name="connsiteX1" fmla="*/ 5575576 w 5993512"/>
              <a:gd name="connsiteY1" fmla="*/ 12221418 h 12221418"/>
              <a:gd name="connsiteX2" fmla="*/ 5887031 w 5993512"/>
              <a:gd name="connsiteY2" fmla="*/ 11907300 h 12221418"/>
              <a:gd name="connsiteX3" fmla="*/ 5993512 w 5993512"/>
              <a:gd name="connsiteY3" fmla="*/ 11704988 h 12221418"/>
              <a:gd name="connsiteX4" fmla="*/ 5987779 w 5993512"/>
              <a:gd name="connsiteY4" fmla="*/ 0 h 12221418"/>
              <a:gd name="connsiteX5" fmla="*/ 0 w 5993512"/>
              <a:gd name="connsiteY5" fmla="*/ 5360090 h 12221418"/>
              <a:gd name="connsiteX6" fmla="*/ 3542284 w 5993512"/>
              <a:gd name="connsiteY6" fmla="*/ 12215762 h 12221418"/>
              <a:gd name="connsiteX0" fmla="*/ 0 w 2451228"/>
              <a:gd name="connsiteY0" fmla="*/ 12215762 h 12221418"/>
              <a:gd name="connsiteX1" fmla="*/ 2033292 w 2451228"/>
              <a:gd name="connsiteY1" fmla="*/ 12221418 h 12221418"/>
              <a:gd name="connsiteX2" fmla="*/ 2344747 w 2451228"/>
              <a:gd name="connsiteY2" fmla="*/ 11907300 h 12221418"/>
              <a:gd name="connsiteX3" fmla="*/ 2451228 w 2451228"/>
              <a:gd name="connsiteY3" fmla="*/ 11704988 h 12221418"/>
              <a:gd name="connsiteX4" fmla="*/ 2445495 w 2451228"/>
              <a:gd name="connsiteY4" fmla="*/ 0 h 12221418"/>
              <a:gd name="connsiteX5" fmla="*/ 0 w 2451228"/>
              <a:gd name="connsiteY5" fmla="*/ 20584 h 12221418"/>
              <a:gd name="connsiteX6" fmla="*/ 0 w 2451228"/>
              <a:gd name="connsiteY6" fmla="*/ 12215762 h 12221418"/>
              <a:gd name="connsiteX0" fmla="*/ 0 w 2451228"/>
              <a:gd name="connsiteY0" fmla="*/ 12202114 h 12207770"/>
              <a:gd name="connsiteX1" fmla="*/ 2033292 w 2451228"/>
              <a:gd name="connsiteY1" fmla="*/ 12207770 h 12207770"/>
              <a:gd name="connsiteX2" fmla="*/ 2344747 w 2451228"/>
              <a:gd name="connsiteY2" fmla="*/ 11893652 h 12207770"/>
              <a:gd name="connsiteX3" fmla="*/ 2451228 w 2451228"/>
              <a:gd name="connsiteY3" fmla="*/ 11691340 h 12207770"/>
              <a:gd name="connsiteX4" fmla="*/ 2441055 w 2451228"/>
              <a:gd name="connsiteY4" fmla="*/ 0 h 12207770"/>
              <a:gd name="connsiteX5" fmla="*/ 0 w 2451228"/>
              <a:gd name="connsiteY5" fmla="*/ 6936 h 12207770"/>
              <a:gd name="connsiteX6" fmla="*/ 0 w 2451228"/>
              <a:gd name="connsiteY6" fmla="*/ 12202114 h 12207770"/>
              <a:gd name="connsiteX0" fmla="*/ 0 w 2451228"/>
              <a:gd name="connsiteY0" fmla="*/ 12195178 h 12200834"/>
              <a:gd name="connsiteX1" fmla="*/ 2033292 w 2451228"/>
              <a:gd name="connsiteY1" fmla="*/ 12200834 h 12200834"/>
              <a:gd name="connsiteX2" fmla="*/ 2344747 w 2451228"/>
              <a:gd name="connsiteY2" fmla="*/ 11886716 h 12200834"/>
              <a:gd name="connsiteX3" fmla="*/ 2451228 w 2451228"/>
              <a:gd name="connsiteY3" fmla="*/ 11684404 h 12200834"/>
              <a:gd name="connsiteX4" fmla="*/ 2439518 w 2451228"/>
              <a:gd name="connsiteY4" fmla="*/ 1656 h 12200834"/>
              <a:gd name="connsiteX5" fmla="*/ 0 w 2451228"/>
              <a:gd name="connsiteY5" fmla="*/ 0 h 12200834"/>
              <a:gd name="connsiteX6" fmla="*/ 0 w 2451228"/>
              <a:gd name="connsiteY6" fmla="*/ 12195178 h 12200834"/>
              <a:gd name="connsiteX0" fmla="*/ 0 w 2451228"/>
              <a:gd name="connsiteY0" fmla="*/ 12195178 h 12195178"/>
              <a:gd name="connsiteX1" fmla="*/ 2018671 w 2451228"/>
              <a:gd name="connsiteY1" fmla="*/ 12192340 h 12195178"/>
              <a:gd name="connsiteX2" fmla="*/ 2344747 w 2451228"/>
              <a:gd name="connsiteY2" fmla="*/ 11886716 h 12195178"/>
              <a:gd name="connsiteX3" fmla="*/ 2451228 w 2451228"/>
              <a:gd name="connsiteY3" fmla="*/ 11684404 h 12195178"/>
              <a:gd name="connsiteX4" fmla="*/ 2439518 w 2451228"/>
              <a:gd name="connsiteY4" fmla="*/ 1656 h 12195178"/>
              <a:gd name="connsiteX5" fmla="*/ 0 w 2451228"/>
              <a:gd name="connsiteY5" fmla="*/ 0 h 12195178"/>
              <a:gd name="connsiteX6" fmla="*/ 0 w 2451228"/>
              <a:gd name="connsiteY6" fmla="*/ 12195178 h 12195178"/>
              <a:gd name="connsiteX0" fmla="*/ 0 w 2444782"/>
              <a:gd name="connsiteY0" fmla="*/ 12195178 h 12195178"/>
              <a:gd name="connsiteX1" fmla="*/ 2018671 w 2444782"/>
              <a:gd name="connsiteY1" fmla="*/ 12192340 h 12195178"/>
              <a:gd name="connsiteX2" fmla="*/ 2344747 w 2444782"/>
              <a:gd name="connsiteY2" fmla="*/ 11886716 h 12195178"/>
              <a:gd name="connsiteX3" fmla="*/ 2444782 w 2444782"/>
              <a:gd name="connsiteY3" fmla="*/ 11651193 h 12195178"/>
              <a:gd name="connsiteX4" fmla="*/ 2439518 w 2444782"/>
              <a:gd name="connsiteY4" fmla="*/ 1656 h 12195178"/>
              <a:gd name="connsiteX5" fmla="*/ 0 w 2444782"/>
              <a:gd name="connsiteY5" fmla="*/ 0 h 12195178"/>
              <a:gd name="connsiteX6" fmla="*/ 0 w 2444782"/>
              <a:gd name="connsiteY6" fmla="*/ 12195178 h 12195178"/>
              <a:gd name="connsiteX0" fmla="*/ 0 w 2444782"/>
              <a:gd name="connsiteY0" fmla="*/ 12195178 h 12195178"/>
              <a:gd name="connsiteX1" fmla="*/ 2018671 w 2444782"/>
              <a:gd name="connsiteY1" fmla="*/ 12192340 h 12195178"/>
              <a:gd name="connsiteX2" fmla="*/ 2314573 w 2444782"/>
              <a:gd name="connsiteY2" fmla="*/ 11898506 h 12195178"/>
              <a:gd name="connsiteX3" fmla="*/ 2444782 w 2444782"/>
              <a:gd name="connsiteY3" fmla="*/ 11651193 h 12195178"/>
              <a:gd name="connsiteX4" fmla="*/ 2439518 w 2444782"/>
              <a:gd name="connsiteY4" fmla="*/ 1656 h 12195178"/>
              <a:gd name="connsiteX5" fmla="*/ 0 w 2444782"/>
              <a:gd name="connsiteY5" fmla="*/ 0 h 12195178"/>
              <a:gd name="connsiteX6" fmla="*/ 0 w 2444782"/>
              <a:gd name="connsiteY6" fmla="*/ 12195178 h 12195178"/>
              <a:gd name="connsiteX0" fmla="*/ 0 w 2444782"/>
              <a:gd name="connsiteY0" fmla="*/ 12195178 h 12195178"/>
              <a:gd name="connsiteX1" fmla="*/ 2018671 w 2444782"/>
              <a:gd name="connsiteY1" fmla="*/ 12192340 h 12195178"/>
              <a:gd name="connsiteX2" fmla="*/ 2314573 w 2444782"/>
              <a:gd name="connsiteY2" fmla="*/ 11898506 h 12195178"/>
              <a:gd name="connsiteX3" fmla="*/ 2444782 w 2444782"/>
              <a:gd name="connsiteY3" fmla="*/ 11651193 h 12195178"/>
              <a:gd name="connsiteX4" fmla="*/ 2439518 w 2444782"/>
              <a:gd name="connsiteY4" fmla="*/ 1656 h 12195178"/>
              <a:gd name="connsiteX5" fmla="*/ 0 w 2444782"/>
              <a:gd name="connsiteY5" fmla="*/ 0 h 12195178"/>
              <a:gd name="connsiteX6" fmla="*/ 0 w 2444782"/>
              <a:gd name="connsiteY6" fmla="*/ 12195178 h 12195178"/>
              <a:gd name="connsiteX0" fmla="*/ 0 w 2444782"/>
              <a:gd name="connsiteY0" fmla="*/ 12195178 h 12195178"/>
              <a:gd name="connsiteX1" fmla="*/ 2018671 w 2444782"/>
              <a:gd name="connsiteY1" fmla="*/ 12192340 h 12195178"/>
              <a:gd name="connsiteX2" fmla="*/ 2314573 w 2444782"/>
              <a:gd name="connsiteY2" fmla="*/ 11898506 h 12195178"/>
              <a:gd name="connsiteX3" fmla="*/ 2444782 w 2444782"/>
              <a:gd name="connsiteY3" fmla="*/ 11651193 h 12195178"/>
              <a:gd name="connsiteX4" fmla="*/ 2439518 w 2444782"/>
              <a:gd name="connsiteY4" fmla="*/ 1656 h 12195178"/>
              <a:gd name="connsiteX5" fmla="*/ 0 w 2444782"/>
              <a:gd name="connsiteY5" fmla="*/ 0 h 12195178"/>
              <a:gd name="connsiteX6" fmla="*/ 0 w 2444782"/>
              <a:gd name="connsiteY6" fmla="*/ 12195178 h 12195178"/>
              <a:gd name="connsiteX0" fmla="*/ 0 w 4956105"/>
              <a:gd name="connsiteY0" fmla="*/ 12195175 h 12195175"/>
              <a:gd name="connsiteX1" fmla="*/ 4529994 w 4956105"/>
              <a:gd name="connsiteY1" fmla="*/ 12192340 h 12195175"/>
              <a:gd name="connsiteX2" fmla="*/ 4825896 w 4956105"/>
              <a:gd name="connsiteY2" fmla="*/ 11898506 h 12195175"/>
              <a:gd name="connsiteX3" fmla="*/ 4956105 w 4956105"/>
              <a:gd name="connsiteY3" fmla="*/ 11651193 h 12195175"/>
              <a:gd name="connsiteX4" fmla="*/ 4950841 w 4956105"/>
              <a:gd name="connsiteY4" fmla="*/ 1656 h 12195175"/>
              <a:gd name="connsiteX5" fmla="*/ 2511323 w 4956105"/>
              <a:gd name="connsiteY5" fmla="*/ 0 h 12195175"/>
              <a:gd name="connsiteX6" fmla="*/ 0 w 4956105"/>
              <a:gd name="connsiteY6" fmla="*/ 12195175 h 12195175"/>
              <a:gd name="connsiteX0" fmla="*/ 0 w 4956105"/>
              <a:gd name="connsiteY0" fmla="*/ 12195174 h 12195174"/>
              <a:gd name="connsiteX1" fmla="*/ 4529994 w 4956105"/>
              <a:gd name="connsiteY1" fmla="*/ 12192339 h 12195174"/>
              <a:gd name="connsiteX2" fmla="*/ 4825896 w 4956105"/>
              <a:gd name="connsiteY2" fmla="*/ 11898505 h 12195174"/>
              <a:gd name="connsiteX3" fmla="*/ 4956105 w 4956105"/>
              <a:gd name="connsiteY3" fmla="*/ 11651192 h 12195174"/>
              <a:gd name="connsiteX4" fmla="*/ 4950841 w 4956105"/>
              <a:gd name="connsiteY4" fmla="*/ 1655 h 12195174"/>
              <a:gd name="connsiteX5" fmla="*/ 0 w 4956105"/>
              <a:gd name="connsiteY5" fmla="*/ 0 h 12195174"/>
              <a:gd name="connsiteX6" fmla="*/ 0 w 4956105"/>
              <a:gd name="connsiteY6" fmla="*/ 12195174 h 1219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6105" h="12195174">
                <a:moveTo>
                  <a:pt x="0" y="12195174"/>
                </a:moveTo>
                <a:lnTo>
                  <a:pt x="4529994" y="12192339"/>
                </a:lnTo>
                <a:lnTo>
                  <a:pt x="4825896" y="11898505"/>
                </a:lnTo>
                <a:cubicBezTo>
                  <a:pt x="4926486" y="11801962"/>
                  <a:pt x="4947143" y="11762947"/>
                  <a:pt x="4956105" y="11651192"/>
                </a:cubicBezTo>
                <a:cubicBezTo>
                  <a:pt x="4954330" y="11353047"/>
                  <a:pt x="4952616" y="299800"/>
                  <a:pt x="4950841" y="1655"/>
                </a:cubicBezTo>
                <a:lnTo>
                  <a:pt x="0" y="0"/>
                </a:lnTo>
                <a:lnTo>
                  <a:pt x="0" y="12195174"/>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GB" sz="1799" kern="1200">
              <a:solidFill>
                <a:schemeClr val="lt1"/>
              </a:solidFill>
              <a:latin typeface="+mn-lt"/>
              <a:ea typeface="+mn-ea"/>
              <a:cs typeface="+mn-cs"/>
            </a:endParaRPr>
          </a:p>
        </p:txBody>
      </p:sp>
      <p:sp>
        <p:nvSpPr>
          <p:cNvPr id="4" name="Title 3"/>
          <p:cNvSpPr>
            <a:spLocks noGrp="1"/>
          </p:cNvSpPr>
          <p:nvPr>
            <p:ph type="title"/>
          </p:nvPr>
        </p:nvSpPr>
        <p:spPr>
          <a:xfrm>
            <a:off x="437314" y="439945"/>
            <a:ext cx="11345217" cy="307777"/>
          </a:xfrm>
        </p:spPr>
        <p:txBody>
          <a:bodyPr/>
          <a:lstStyle/>
          <a:p>
            <a:r>
              <a:rPr lang="en-GB"/>
              <a:t>Click to edit Master title style</a:t>
            </a:r>
            <a:endParaRPr lang="en-GB" dirty="0"/>
          </a:p>
        </p:txBody>
      </p:sp>
      <p:sp>
        <p:nvSpPr>
          <p:cNvPr id="6" name="Content Placeholder 5"/>
          <p:cNvSpPr>
            <a:spLocks noGrp="1"/>
          </p:cNvSpPr>
          <p:nvPr>
            <p:ph sz="quarter" idx="10"/>
          </p:nvPr>
        </p:nvSpPr>
        <p:spPr>
          <a:xfrm>
            <a:off x="435487" y="3273235"/>
            <a:ext cx="2492985" cy="2675338"/>
          </a:xfrm>
        </p:spPr>
        <p:txBody>
          <a:bodyPr/>
          <a:lstStyle>
            <a:lvl1pPr>
              <a:defRPr b="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108"/>
          <p:cNvSpPr>
            <a:spLocks noGrp="1"/>
          </p:cNvSpPr>
          <p:nvPr>
            <p:ph type="ftr" sz="quarter" idx="3"/>
          </p:nvPr>
        </p:nvSpPr>
        <p:spPr>
          <a:xfrm>
            <a:off x="1795028" y="6506947"/>
            <a:ext cx="9960524" cy="123082"/>
          </a:xfrm>
          <a:prstGeom prst="rect">
            <a:avLst/>
          </a:prstGeom>
        </p:spPr>
        <p:txBody>
          <a:bodyPr vert="horz" wrap="square" lIns="0" tIns="0" rIns="0" bIns="0" rtlCol="0" anchor="t" anchorCtr="0">
            <a:spAutoFit/>
          </a:bodyPr>
          <a:lstStyle>
            <a:lvl1pPr algn="l">
              <a:defRPr sz="800">
                <a:solidFill>
                  <a:schemeClr val="tx2"/>
                </a:solidFill>
                <a:latin typeface="+mn-lt"/>
              </a:defRPr>
            </a:lvl1pPr>
          </a:lstStyle>
          <a:p>
            <a:r>
              <a:rPr lang="en-GB"/>
              <a:t>Presentation title can go here</a:t>
            </a:r>
            <a:endParaRPr lang="en-GB" dirty="0"/>
          </a:p>
        </p:txBody>
      </p:sp>
      <p:sp>
        <p:nvSpPr>
          <p:cNvPr id="7" name="Slide Number Placeholder 109"/>
          <p:cNvSpPr txBox="1">
            <a:spLocks/>
          </p:cNvSpPr>
          <p:nvPr userDrawn="1"/>
        </p:nvSpPr>
        <p:spPr>
          <a:xfrm>
            <a:off x="436449" y="6506947"/>
            <a:ext cx="260356" cy="123082"/>
          </a:xfrm>
          <a:prstGeom prst="rect">
            <a:avLst/>
          </a:prstGeom>
        </p:spPr>
        <p:txBody>
          <a:bodyPr vert="horz" wrap="square" lIns="0" tIns="0" rIns="0" bIns="0" rtlCol="0" anchor="t" anchorCtr="0">
            <a:spAutoFit/>
          </a:bodyPr>
          <a:lstStyle>
            <a:lvl1pPr algn="r">
              <a:defRPr sz="1400">
                <a:solidFill>
                  <a:srgbClr val="FF0000"/>
                </a:solidFill>
                <a:latin typeface="+mn-lt"/>
              </a:defRPr>
            </a:lvl1pPr>
          </a:lstStyle>
          <a:p>
            <a:pPr marL="0" marR="0" lvl="0" indent="0" algn="l" defTabSz="914126" rtl="0" eaLnBrk="1" fontAlgn="base" latinLnBrk="0" hangingPunct="1">
              <a:lnSpc>
                <a:spcPct val="100000"/>
              </a:lnSpc>
              <a:spcBef>
                <a:spcPct val="0"/>
              </a:spcBef>
              <a:spcAft>
                <a:spcPct val="0"/>
              </a:spcAft>
              <a:buClrTx/>
              <a:buSzTx/>
              <a:buFontTx/>
              <a:buNone/>
              <a:tabLst/>
              <a:defRPr/>
            </a:pPr>
            <a:fld id="{FB8A8675-40C0-40D2-8FCE-EA4A25F48F18}" type="slidenum">
              <a:rPr kumimoji="0" lang="en-GB" sz="8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126" rtl="0" eaLnBrk="1" fontAlgn="base" latinLnBrk="0" hangingPunct="1">
                <a:lnSpc>
                  <a:spcPct val="100000"/>
                </a:lnSpc>
                <a:spcBef>
                  <a:spcPct val="0"/>
                </a:spcBef>
                <a:spcAft>
                  <a:spcPct val="0"/>
                </a:spcAft>
                <a:buClrTx/>
                <a:buSzTx/>
                <a:buFontTx/>
                <a:buNone/>
                <a:tabLst/>
                <a:defRPr/>
              </a:pPr>
              <a:t>‹#›</a:t>
            </a:fld>
            <a:endParaRPr kumimoji="0" lang="en-GB" sz="800" b="0" i="0" u="none" strike="noStrike" kern="1200" cap="none" spc="0" normalizeH="0" baseline="0" noProof="0" dirty="0">
              <a:ln>
                <a:noFill/>
              </a:ln>
              <a:solidFill>
                <a:schemeClr val="tx2"/>
              </a:solidFill>
              <a:effectLst/>
              <a:uLnTx/>
              <a:uFillTx/>
              <a:latin typeface="+mn-lt"/>
              <a:ea typeface="+mn-ea"/>
              <a:cs typeface="+mn-cs"/>
            </a:endParaRPr>
          </a:p>
        </p:txBody>
      </p:sp>
      <p:sp>
        <p:nvSpPr>
          <p:cNvPr id="10" name="Text Placeholder 9"/>
          <p:cNvSpPr>
            <a:spLocks noGrp="1"/>
          </p:cNvSpPr>
          <p:nvPr>
            <p:ph type="body" sz="quarter" idx="11" hasCustomPrompt="1"/>
          </p:nvPr>
        </p:nvSpPr>
        <p:spPr>
          <a:xfrm>
            <a:off x="436450" y="6172906"/>
            <a:ext cx="5557978" cy="175754"/>
          </a:xfrm>
        </p:spPr>
        <p:txBody>
          <a:bodyPr wrap="square" anchor="b">
            <a:spAutoFit/>
          </a:bodyPr>
          <a:lstStyle>
            <a:lvl1pPr>
              <a:spcAft>
                <a:spcPts val="200"/>
              </a:spcAft>
              <a:defRPr sz="1000">
                <a:solidFill>
                  <a:schemeClr val="tx2"/>
                </a:solidFill>
              </a:defRPr>
            </a:lvl1pPr>
          </a:lstStyle>
          <a:p>
            <a:pPr lvl="0"/>
            <a:r>
              <a:rPr lang="en-US" dirty="0"/>
              <a:t>Notes can go here</a:t>
            </a:r>
          </a:p>
        </p:txBody>
      </p:sp>
      <p:cxnSp>
        <p:nvCxnSpPr>
          <p:cNvPr id="12" name="Straight Connector 11"/>
          <p:cNvCxnSpPr/>
          <p:nvPr userDrawn="1"/>
        </p:nvCxnSpPr>
        <p:spPr>
          <a:xfrm>
            <a:off x="652153" y="6504611"/>
            <a:ext cx="0" cy="137194"/>
          </a:xfrm>
          <a:prstGeom prst="line">
            <a:avLst/>
          </a:prstGeom>
          <a:ln w="635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675422" y="6504611"/>
            <a:ext cx="0" cy="137194"/>
          </a:xfrm>
          <a:prstGeom prst="line">
            <a:avLst/>
          </a:prstGeom>
          <a:ln w="635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779932" y="6506947"/>
            <a:ext cx="791882" cy="123082"/>
          </a:xfrm>
          <a:prstGeom prst="rect">
            <a:avLst/>
          </a:prstGeom>
          <a:noFill/>
        </p:spPr>
        <p:txBody>
          <a:bodyPr wrap="square" lIns="0" tIns="0" rIns="0" bIns="0" rtlCol="0">
            <a:spAutoFit/>
          </a:bodyPr>
          <a:lstStyle/>
          <a:p>
            <a:r>
              <a:rPr lang="en-US" sz="800" b="1" dirty="0" err="1">
                <a:solidFill>
                  <a:schemeClr val="tx2"/>
                </a:solidFill>
                <a:latin typeface="+mn-lt"/>
              </a:rPr>
              <a:t>Raiffeisen</a:t>
            </a:r>
            <a:r>
              <a:rPr lang="en-US" sz="800" b="1" dirty="0">
                <a:solidFill>
                  <a:schemeClr val="tx2"/>
                </a:solidFill>
                <a:latin typeface="+mn-lt"/>
              </a:rPr>
              <a:t> Bank</a:t>
            </a:r>
            <a:endParaRPr lang="en-GB" sz="800" b="1" dirty="0">
              <a:solidFill>
                <a:schemeClr val="tx2"/>
              </a:solidFill>
              <a:latin typeface="+mn-lt"/>
            </a:endParaRPr>
          </a:p>
        </p:txBody>
      </p:sp>
      <p:sp>
        <p:nvSpPr>
          <p:cNvPr id="17" name="Text Placeholder 16"/>
          <p:cNvSpPr>
            <a:spLocks noGrp="1"/>
          </p:cNvSpPr>
          <p:nvPr>
            <p:ph type="body" sz="quarter" idx="12" hasCustomPrompt="1"/>
          </p:nvPr>
        </p:nvSpPr>
        <p:spPr>
          <a:xfrm>
            <a:off x="436450" y="1356200"/>
            <a:ext cx="11351583" cy="206327"/>
          </a:xfrm>
        </p:spPr>
        <p:txBody>
          <a:bodyPr/>
          <a:lstStyle>
            <a:lvl1pPr>
              <a:defRPr>
                <a:solidFill>
                  <a:schemeClr val="tx2"/>
                </a:solidFill>
                <a:latin typeface="Amalia Medium" pitchFamily="34" charset="0"/>
              </a:defRPr>
            </a:lvl1pPr>
          </a:lstStyle>
          <a:p>
            <a:pPr lvl="0"/>
            <a:r>
              <a:rPr lang="en-US" dirty="0"/>
              <a:t>Secondary heading goes here – 14pt</a:t>
            </a:r>
            <a:endParaRPr lang="en-GB" dirty="0"/>
          </a:p>
        </p:txBody>
      </p:sp>
      <p:sp>
        <p:nvSpPr>
          <p:cNvPr id="18" name="Content Placeholder 5"/>
          <p:cNvSpPr>
            <a:spLocks noGrp="1"/>
          </p:cNvSpPr>
          <p:nvPr>
            <p:ph sz="quarter" idx="13" hasCustomPrompt="1"/>
          </p:nvPr>
        </p:nvSpPr>
        <p:spPr>
          <a:xfrm>
            <a:off x="429821" y="2115125"/>
            <a:ext cx="554942" cy="369246"/>
          </a:xfrm>
        </p:spPr>
        <p:txBody>
          <a:bodyPr wrap="square">
            <a:spAutoFit/>
          </a:bodyPr>
          <a:lstStyle>
            <a:lvl1pPr>
              <a:lnSpc>
                <a:spcPct val="100000"/>
              </a:lnSpc>
              <a:spcAft>
                <a:spcPts val="2199"/>
              </a:spcAft>
              <a:defRPr sz="2399" b="1">
                <a:solidFill>
                  <a:schemeClr val="tx2"/>
                </a:solidFill>
                <a:latin typeface="+mj-lt"/>
              </a:defRPr>
            </a:lvl1pPr>
            <a:lvl2pPr marL="0" indent="0">
              <a:lnSpc>
                <a:spcPct val="110000"/>
              </a:lnSpc>
              <a:buFontTx/>
              <a:buNone/>
              <a:defRPr sz="1799">
                <a:solidFill>
                  <a:srgbClr val="FF0000"/>
                </a:solidFill>
              </a:defRPr>
            </a:lvl2pPr>
            <a:lvl3pPr marL="0" indent="0">
              <a:buNone/>
              <a:defRPr sz="1400">
                <a:solidFill>
                  <a:srgbClr val="FF0000"/>
                </a:solidFill>
              </a:defRPr>
            </a:lvl3pPr>
            <a:lvl4pPr marL="179946">
              <a:spcBef>
                <a:spcPts val="700"/>
              </a:spcBef>
              <a:buFontTx/>
              <a:buBlip>
                <a:blip r:embed="rId2"/>
              </a:buBlip>
              <a:defRPr sz="1400">
                <a:solidFill>
                  <a:srgbClr val="FF0000"/>
                </a:solidFill>
              </a:defRPr>
            </a:lvl4pPr>
            <a:lvl5pPr>
              <a:defRPr>
                <a:solidFill>
                  <a:srgbClr val="FF0000"/>
                </a:solidFill>
              </a:defRPr>
            </a:lvl5pPr>
          </a:lstStyle>
          <a:p>
            <a:pPr lvl="0"/>
            <a:r>
              <a:rPr lang="en-US" dirty="0"/>
              <a:t>0</a:t>
            </a:r>
          </a:p>
        </p:txBody>
      </p:sp>
      <p:sp>
        <p:nvSpPr>
          <p:cNvPr id="21" name="Picture Placeholder 20"/>
          <p:cNvSpPr>
            <a:spLocks noGrp="1"/>
          </p:cNvSpPr>
          <p:nvPr>
            <p:ph type="pic" sz="quarter" idx="14"/>
          </p:nvPr>
        </p:nvSpPr>
        <p:spPr>
          <a:xfrm>
            <a:off x="1057000" y="2115126"/>
            <a:ext cx="1152225" cy="953918"/>
          </a:xfrm>
        </p:spPr>
        <p:txBody>
          <a:bodyPr/>
          <a:lstStyle/>
          <a:p>
            <a:r>
              <a:rPr lang="en-GB"/>
              <a:t>Click icon to add picture</a:t>
            </a:r>
          </a:p>
        </p:txBody>
      </p:sp>
      <p:sp>
        <p:nvSpPr>
          <p:cNvPr id="25" name="Content Placeholder 5"/>
          <p:cNvSpPr>
            <a:spLocks noGrp="1"/>
          </p:cNvSpPr>
          <p:nvPr>
            <p:ph sz="quarter" idx="15"/>
          </p:nvPr>
        </p:nvSpPr>
        <p:spPr>
          <a:xfrm>
            <a:off x="3396548" y="3273235"/>
            <a:ext cx="2492985" cy="2675338"/>
          </a:xfrm>
        </p:spPr>
        <p:txBody>
          <a:bodyPr/>
          <a:lstStyle>
            <a:lvl1pPr>
              <a:defRPr b="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6" name="Content Placeholder 5"/>
          <p:cNvSpPr>
            <a:spLocks noGrp="1"/>
          </p:cNvSpPr>
          <p:nvPr>
            <p:ph sz="quarter" idx="16" hasCustomPrompt="1"/>
          </p:nvPr>
        </p:nvSpPr>
        <p:spPr>
          <a:xfrm>
            <a:off x="3390882" y="2115125"/>
            <a:ext cx="554942" cy="369246"/>
          </a:xfrm>
        </p:spPr>
        <p:txBody>
          <a:bodyPr wrap="square">
            <a:spAutoFit/>
          </a:bodyPr>
          <a:lstStyle>
            <a:lvl1pPr>
              <a:lnSpc>
                <a:spcPct val="100000"/>
              </a:lnSpc>
              <a:spcAft>
                <a:spcPts val="2199"/>
              </a:spcAft>
              <a:defRPr sz="2399" b="1">
                <a:solidFill>
                  <a:schemeClr val="tx2"/>
                </a:solidFill>
                <a:latin typeface="+mj-lt"/>
              </a:defRPr>
            </a:lvl1pPr>
            <a:lvl2pPr marL="0" indent="0">
              <a:lnSpc>
                <a:spcPct val="110000"/>
              </a:lnSpc>
              <a:buFontTx/>
              <a:buNone/>
              <a:defRPr sz="1799">
                <a:solidFill>
                  <a:srgbClr val="FF0000"/>
                </a:solidFill>
              </a:defRPr>
            </a:lvl2pPr>
            <a:lvl3pPr marL="0" indent="0">
              <a:buNone/>
              <a:defRPr sz="1400">
                <a:solidFill>
                  <a:srgbClr val="FF0000"/>
                </a:solidFill>
              </a:defRPr>
            </a:lvl3pPr>
            <a:lvl4pPr marL="179946">
              <a:spcBef>
                <a:spcPts val="700"/>
              </a:spcBef>
              <a:buFontTx/>
              <a:buBlip>
                <a:blip r:embed="rId2"/>
              </a:buBlip>
              <a:defRPr sz="1400">
                <a:solidFill>
                  <a:srgbClr val="FF0000"/>
                </a:solidFill>
              </a:defRPr>
            </a:lvl4pPr>
            <a:lvl5pPr>
              <a:defRPr>
                <a:solidFill>
                  <a:srgbClr val="FF0000"/>
                </a:solidFill>
              </a:defRPr>
            </a:lvl5pPr>
          </a:lstStyle>
          <a:p>
            <a:pPr lvl="0"/>
            <a:r>
              <a:rPr lang="en-US" dirty="0"/>
              <a:t>0</a:t>
            </a:r>
          </a:p>
        </p:txBody>
      </p:sp>
      <p:sp>
        <p:nvSpPr>
          <p:cNvPr id="27" name="Picture Placeholder 20"/>
          <p:cNvSpPr>
            <a:spLocks noGrp="1"/>
          </p:cNvSpPr>
          <p:nvPr>
            <p:ph type="pic" sz="quarter" idx="17"/>
          </p:nvPr>
        </p:nvSpPr>
        <p:spPr>
          <a:xfrm>
            <a:off x="4018061" y="2115126"/>
            <a:ext cx="1152225" cy="953918"/>
          </a:xfrm>
        </p:spPr>
        <p:txBody>
          <a:bodyPr/>
          <a:lstStyle/>
          <a:p>
            <a:r>
              <a:rPr lang="en-GB"/>
              <a:t>Click icon to add picture</a:t>
            </a:r>
          </a:p>
        </p:txBody>
      </p:sp>
      <p:sp>
        <p:nvSpPr>
          <p:cNvPr id="31" name="Content Placeholder 5"/>
          <p:cNvSpPr>
            <a:spLocks noGrp="1"/>
          </p:cNvSpPr>
          <p:nvPr>
            <p:ph sz="quarter" idx="18"/>
          </p:nvPr>
        </p:nvSpPr>
        <p:spPr>
          <a:xfrm>
            <a:off x="6350201" y="3273235"/>
            <a:ext cx="2492985" cy="2675338"/>
          </a:xfrm>
        </p:spPr>
        <p:txBody>
          <a:bodyPr/>
          <a:lstStyle>
            <a:lvl1pPr>
              <a:defRPr b="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2" name="Content Placeholder 5"/>
          <p:cNvSpPr>
            <a:spLocks noGrp="1"/>
          </p:cNvSpPr>
          <p:nvPr>
            <p:ph sz="quarter" idx="19" hasCustomPrompt="1"/>
          </p:nvPr>
        </p:nvSpPr>
        <p:spPr>
          <a:xfrm>
            <a:off x="6344535" y="2115125"/>
            <a:ext cx="554942" cy="369246"/>
          </a:xfrm>
        </p:spPr>
        <p:txBody>
          <a:bodyPr wrap="square">
            <a:spAutoFit/>
          </a:bodyPr>
          <a:lstStyle>
            <a:lvl1pPr>
              <a:lnSpc>
                <a:spcPct val="100000"/>
              </a:lnSpc>
              <a:spcAft>
                <a:spcPts val="2199"/>
              </a:spcAft>
              <a:defRPr sz="2399" b="1">
                <a:solidFill>
                  <a:schemeClr val="tx2"/>
                </a:solidFill>
                <a:latin typeface="+mj-lt"/>
              </a:defRPr>
            </a:lvl1pPr>
            <a:lvl2pPr marL="0" indent="0">
              <a:lnSpc>
                <a:spcPct val="110000"/>
              </a:lnSpc>
              <a:buFontTx/>
              <a:buNone/>
              <a:defRPr sz="1799">
                <a:solidFill>
                  <a:srgbClr val="FF0000"/>
                </a:solidFill>
              </a:defRPr>
            </a:lvl2pPr>
            <a:lvl3pPr marL="0" indent="0">
              <a:buNone/>
              <a:defRPr sz="1400">
                <a:solidFill>
                  <a:srgbClr val="FF0000"/>
                </a:solidFill>
              </a:defRPr>
            </a:lvl3pPr>
            <a:lvl4pPr marL="179946">
              <a:spcBef>
                <a:spcPts val="700"/>
              </a:spcBef>
              <a:buFontTx/>
              <a:buBlip>
                <a:blip r:embed="rId2"/>
              </a:buBlip>
              <a:defRPr sz="1400">
                <a:solidFill>
                  <a:srgbClr val="FF0000"/>
                </a:solidFill>
              </a:defRPr>
            </a:lvl4pPr>
            <a:lvl5pPr>
              <a:defRPr>
                <a:solidFill>
                  <a:srgbClr val="FF0000"/>
                </a:solidFill>
              </a:defRPr>
            </a:lvl5pPr>
          </a:lstStyle>
          <a:p>
            <a:pPr lvl="0"/>
            <a:r>
              <a:rPr lang="en-US" dirty="0"/>
              <a:t>0</a:t>
            </a:r>
          </a:p>
        </p:txBody>
      </p:sp>
      <p:sp>
        <p:nvSpPr>
          <p:cNvPr id="33" name="Picture Placeholder 20"/>
          <p:cNvSpPr>
            <a:spLocks noGrp="1"/>
          </p:cNvSpPr>
          <p:nvPr>
            <p:ph type="pic" sz="quarter" idx="20"/>
          </p:nvPr>
        </p:nvSpPr>
        <p:spPr>
          <a:xfrm>
            <a:off x="6971714" y="2115126"/>
            <a:ext cx="1152225" cy="953918"/>
          </a:xfrm>
        </p:spPr>
        <p:txBody>
          <a:bodyPr/>
          <a:lstStyle/>
          <a:p>
            <a:r>
              <a:rPr lang="en-GB"/>
              <a:t>Click icon to add picture</a:t>
            </a:r>
          </a:p>
        </p:txBody>
      </p:sp>
      <p:sp>
        <p:nvSpPr>
          <p:cNvPr id="34" name="Content Placeholder 5"/>
          <p:cNvSpPr>
            <a:spLocks noGrp="1"/>
          </p:cNvSpPr>
          <p:nvPr>
            <p:ph sz="quarter" idx="21"/>
          </p:nvPr>
        </p:nvSpPr>
        <p:spPr>
          <a:xfrm>
            <a:off x="9314561" y="3273235"/>
            <a:ext cx="2492985" cy="2675338"/>
          </a:xfrm>
        </p:spPr>
        <p:txBody>
          <a:bodyPr/>
          <a:lstStyle>
            <a:lvl1pPr>
              <a:defRPr b="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5" name="Content Placeholder 5"/>
          <p:cNvSpPr>
            <a:spLocks noGrp="1"/>
          </p:cNvSpPr>
          <p:nvPr>
            <p:ph sz="quarter" idx="22" hasCustomPrompt="1"/>
          </p:nvPr>
        </p:nvSpPr>
        <p:spPr>
          <a:xfrm>
            <a:off x="9308895" y="2115125"/>
            <a:ext cx="554942" cy="369246"/>
          </a:xfrm>
        </p:spPr>
        <p:txBody>
          <a:bodyPr wrap="square">
            <a:spAutoFit/>
          </a:bodyPr>
          <a:lstStyle>
            <a:lvl1pPr>
              <a:lnSpc>
                <a:spcPct val="100000"/>
              </a:lnSpc>
              <a:spcAft>
                <a:spcPts val="2199"/>
              </a:spcAft>
              <a:defRPr sz="2399" b="1">
                <a:solidFill>
                  <a:schemeClr val="tx2"/>
                </a:solidFill>
                <a:latin typeface="+mj-lt"/>
              </a:defRPr>
            </a:lvl1pPr>
            <a:lvl2pPr marL="0" indent="0">
              <a:lnSpc>
                <a:spcPct val="110000"/>
              </a:lnSpc>
              <a:buFontTx/>
              <a:buNone/>
              <a:defRPr sz="1799">
                <a:solidFill>
                  <a:srgbClr val="FF0000"/>
                </a:solidFill>
              </a:defRPr>
            </a:lvl2pPr>
            <a:lvl3pPr marL="0" indent="0">
              <a:buNone/>
              <a:defRPr sz="1400">
                <a:solidFill>
                  <a:srgbClr val="FF0000"/>
                </a:solidFill>
              </a:defRPr>
            </a:lvl3pPr>
            <a:lvl4pPr marL="179946">
              <a:spcBef>
                <a:spcPts val="700"/>
              </a:spcBef>
              <a:buFontTx/>
              <a:buBlip>
                <a:blip r:embed="rId2"/>
              </a:buBlip>
              <a:defRPr sz="1400">
                <a:solidFill>
                  <a:srgbClr val="FF0000"/>
                </a:solidFill>
              </a:defRPr>
            </a:lvl4pPr>
            <a:lvl5pPr>
              <a:defRPr>
                <a:solidFill>
                  <a:srgbClr val="FF0000"/>
                </a:solidFill>
              </a:defRPr>
            </a:lvl5pPr>
          </a:lstStyle>
          <a:p>
            <a:pPr lvl="0"/>
            <a:r>
              <a:rPr lang="en-US" dirty="0"/>
              <a:t>0</a:t>
            </a:r>
          </a:p>
        </p:txBody>
      </p:sp>
      <p:sp>
        <p:nvSpPr>
          <p:cNvPr id="36" name="Picture Placeholder 20"/>
          <p:cNvSpPr>
            <a:spLocks noGrp="1"/>
          </p:cNvSpPr>
          <p:nvPr>
            <p:ph type="pic" sz="quarter" idx="23"/>
          </p:nvPr>
        </p:nvSpPr>
        <p:spPr>
          <a:xfrm>
            <a:off x="9936074" y="2115126"/>
            <a:ext cx="1152225" cy="953918"/>
          </a:xfrm>
        </p:spPr>
        <p:txBody>
          <a:bodyPr/>
          <a:lstStyle/>
          <a:p>
            <a:r>
              <a:rPr lang="en-GB"/>
              <a:t>Click icon to add picture</a:t>
            </a:r>
          </a:p>
        </p:txBody>
      </p:sp>
    </p:spTree>
    <p:extLst>
      <p:ext uri="{BB962C8B-B14F-4D97-AF65-F5344CB8AC3E}">
        <p14:creationId xmlns:p14="http://schemas.microsoft.com/office/powerpoint/2010/main" val="8519620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Columns banded">
    <p:spTree>
      <p:nvGrpSpPr>
        <p:cNvPr id="1" name=""/>
        <p:cNvGrpSpPr/>
        <p:nvPr/>
      </p:nvGrpSpPr>
      <p:grpSpPr>
        <a:xfrm>
          <a:off x="0" y="0"/>
          <a:ext cx="0" cy="0"/>
          <a:chOff x="0" y="0"/>
          <a:chExt cx="0" cy="0"/>
        </a:xfrm>
      </p:grpSpPr>
      <p:sp>
        <p:nvSpPr>
          <p:cNvPr id="11" name="Freeform 10"/>
          <p:cNvSpPr/>
          <p:nvPr userDrawn="1"/>
        </p:nvSpPr>
        <p:spPr>
          <a:xfrm>
            <a:off x="2784494" y="0"/>
            <a:ext cx="5331288" cy="6859740"/>
          </a:xfrm>
          <a:custGeom>
            <a:avLst/>
            <a:gdLst>
              <a:gd name="connsiteX0" fmla="*/ 0 w 1134016"/>
              <a:gd name="connsiteY0" fmla="*/ 1408203 h 1410865"/>
              <a:gd name="connsiteX1" fmla="*/ 716080 w 1134016"/>
              <a:gd name="connsiteY1" fmla="*/ 1410865 h 1410865"/>
              <a:gd name="connsiteX2" fmla="*/ 1027535 w 1134016"/>
              <a:gd name="connsiteY2" fmla="*/ 1096747 h 1410865"/>
              <a:gd name="connsiteX3" fmla="*/ 1134016 w 1134016"/>
              <a:gd name="connsiteY3" fmla="*/ 894435 h 1410865"/>
              <a:gd name="connsiteX4" fmla="*/ 1128692 w 1134016"/>
              <a:gd name="connsiteY4" fmla="*/ 0 h 1410865"/>
              <a:gd name="connsiteX5" fmla="*/ 39930 w 1134016"/>
              <a:gd name="connsiteY5" fmla="*/ 0 h 1410865"/>
              <a:gd name="connsiteX6" fmla="*/ 0 w 1134016"/>
              <a:gd name="connsiteY6" fmla="*/ 1408203 h 1410865"/>
              <a:gd name="connsiteX0" fmla="*/ 0 w 5993513"/>
              <a:gd name="connsiteY0" fmla="*/ 1409125 h 1410865"/>
              <a:gd name="connsiteX1" fmla="*/ 5575577 w 5993513"/>
              <a:gd name="connsiteY1" fmla="*/ 1410865 h 1410865"/>
              <a:gd name="connsiteX2" fmla="*/ 5887032 w 5993513"/>
              <a:gd name="connsiteY2" fmla="*/ 1096747 h 1410865"/>
              <a:gd name="connsiteX3" fmla="*/ 5993513 w 5993513"/>
              <a:gd name="connsiteY3" fmla="*/ 894435 h 1410865"/>
              <a:gd name="connsiteX4" fmla="*/ 5988189 w 5993513"/>
              <a:gd name="connsiteY4" fmla="*/ 0 h 1410865"/>
              <a:gd name="connsiteX5" fmla="*/ 4899427 w 5993513"/>
              <a:gd name="connsiteY5" fmla="*/ 0 h 1410865"/>
              <a:gd name="connsiteX6" fmla="*/ 0 w 5993513"/>
              <a:gd name="connsiteY6" fmla="*/ 1409125 h 1410865"/>
              <a:gd name="connsiteX0" fmla="*/ 0 w 5993513"/>
              <a:gd name="connsiteY0" fmla="*/ 6859588 h 6861328"/>
              <a:gd name="connsiteX1" fmla="*/ 5575577 w 5993513"/>
              <a:gd name="connsiteY1" fmla="*/ 6861328 h 6861328"/>
              <a:gd name="connsiteX2" fmla="*/ 5887032 w 5993513"/>
              <a:gd name="connsiteY2" fmla="*/ 6547210 h 6861328"/>
              <a:gd name="connsiteX3" fmla="*/ 5993513 w 5993513"/>
              <a:gd name="connsiteY3" fmla="*/ 6344898 h 6861328"/>
              <a:gd name="connsiteX4" fmla="*/ 5988189 w 5993513"/>
              <a:gd name="connsiteY4" fmla="*/ 5450463 h 6861328"/>
              <a:gd name="connsiteX5" fmla="*/ 1 w 5993513"/>
              <a:gd name="connsiteY5" fmla="*/ 0 h 6861328"/>
              <a:gd name="connsiteX6" fmla="*/ 0 w 5993513"/>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665088 w 5997764"/>
              <a:gd name="connsiteY5" fmla="*/ 0 h 6861328"/>
              <a:gd name="connsiteX6" fmla="*/ 0 w 5997764"/>
              <a:gd name="connsiteY6" fmla="*/ 6859588 h 6861328"/>
              <a:gd name="connsiteX0" fmla="*/ 0 w 5332676"/>
              <a:gd name="connsiteY0" fmla="*/ 6859588 h 6861328"/>
              <a:gd name="connsiteX1" fmla="*/ 4910489 w 5332676"/>
              <a:gd name="connsiteY1" fmla="*/ 6861328 h 6861328"/>
              <a:gd name="connsiteX2" fmla="*/ 5221944 w 5332676"/>
              <a:gd name="connsiteY2" fmla="*/ 6547210 h 6861328"/>
              <a:gd name="connsiteX3" fmla="*/ 5328425 w 5332676"/>
              <a:gd name="connsiteY3" fmla="*/ 6344898 h 6861328"/>
              <a:gd name="connsiteX4" fmla="*/ 5330901 w 5332676"/>
              <a:gd name="connsiteY4" fmla="*/ 0 h 6861328"/>
              <a:gd name="connsiteX5" fmla="*/ 0 w 5332676"/>
              <a:gd name="connsiteY5" fmla="*/ 0 h 6861328"/>
              <a:gd name="connsiteX6" fmla="*/ 0 w 5332676"/>
              <a:gd name="connsiteY6" fmla="*/ 6859588 h 686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2676" h="6861328">
                <a:moveTo>
                  <a:pt x="0" y="6859588"/>
                </a:moveTo>
                <a:lnTo>
                  <a:pt x="4910489" y="6861328"/>
                </a:lnTo>
                <a:lnTo>
                  <a:pt x="5221944" y="6547210"/>
                </a:lnTo>
                <a:cubicBezTo>
                  <a:pt x="5288884" y="6480608"/>
                  <a:pt x="5328364" y="6394128"/>
                  <a:pt x="5328425" y="6344898"/>
                </a:cubicBezTo>
                <a:cubicBezTo>
                  <a:pt x="5326650" y="6046753"/>
                  <a:pt x="5332676" y="298145"/>
                  <a:pt x="5330901" y="0"/>
                </a:cubicBezTo>
                <a:lnTo>
                  <a:pt x="0" y="0"/>
                </a:lnTo>
                <a:lnTo>
                  <a:pt x="0" y="6859588"/>
                </a:lnTo>
                <a:close/>
              </a:path>
            </a:pathLst>
          </a:custGeom>
          <a:solidFill>
            <a:srgbClr val="F8F6F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GB" sz="1799" kern="1200">
              <a:solidFill>
                <a:schemeClr val="lt1"/>
              </a:solidFill>
              <a:latin typeface="+mn-lt"/>
              <a:ea typeface="+mn-ea"/>
              <a:cs typeface="+mn-cs"/>
            </a:endParaRPr>
          </a:p>
        </p:txBody>
      </p:sp>
      <p:sp>
        <p:nvSpPr>
          <p:cNvPr id="13" name="Freeform 12"/>
          <p:cNvSpPr/>
          <p:nvPr userDrawn="1"/>
        </p:nvSpPr>
        <p:spPr>
          <a:xfrm>
            <a:off x="1" y="0"/>
            <a:ext cx="4174853" cy="6859740"/>
          </a:xfrm>
          <a:custGeom>
            <a:avLst/>
            <a:gdLst>
              <a:gd name="connsiteX0" fmla="*/ 0 w 1134016"/>
              <a:gd name="connsiteY0" fmla="*/ 1408203 h 1410865"/>
              <a:gd name="connsiteX1" fmla="*/ 716080 w 1134016"/>
              <a:gd name="connsiteY1" fmla="*/ 1410865 h 1410865"/>
              <a:gd name="connsiteX2" fmla="*/ 1027535 w 1134016"/>
              <a:gd name="connsiteY2" fmla="*/ 1096747 h 1410865"/>
              <a:gd name="connsiteX3" fmla="*/ 1134016 w 1134016"/>
              <a:gd name="connsiteY3" fmla="*/ 894435 h 1410865"/>
              <a:gd name="connsiteX4" fmla="*/ 1128692 w 1134016"/>
              <a:gd name="connsiteY4" fmla="*/ 0 h 1410865"/>
              <a:gd name="connsiteX5" fmla="*/ 39930 w 1134016"/>
              <a:gd name="connsiteY5" fmla="*/ 0 h 1410865"/>
              <a:gd name="connsiteX6" fmla="*/ 0 w 1134016"/>
              <a:gd name="connsiteY6" fmla="*/ 1408203 h 1410865"/>
              <a:gd name="connsiteX0" fmla="*/ 0 w 5993513"/>
              <a:gd name="connsiteY0" fmla="*/ 1409125 h 1410865"/>
              <a:gd name="connsiteX1" fmla="*/ 5575577 w 5993513"/>
              <a:gd name="connsiteY1" fmla="*/ 1410865 h 1410865"/>
              <a:gd name="connsiteX2" fmla="*/ 5887032 w 5993513"/>
              <a:gd name="connsiteY2" fmla="*/ 1096747 h 1410865"/>
              <a:gd name="connsiteX3" fmla="*/ 5993513 w 5993513"/>
              <a:gd name="connsiteY3" fmla="*/ 894435 h 1410865"/>
              <a:gd name="connsiteX4" fmla="*/ 5988189 w 5993513"/>
              <a:gd name="connsiteY4" fmla="*/ 0 h 1410865"/>
              <a:gd name="connsiteX5" fmla="*/ 4899427 w 5993513"/>
              <a:gd name="connsiteY5" fmla="*/ 0 h 1410865"/>
              <a:gd name="connsiteX6" fmla="*/ 0 w 5993513"/>
              <a:gd name="connsiteY6" fmla="*/ 1409125 h 1410865"/>
              <a:gd name="connsiteX0" fmla="*/ 0 w 5993513"/>
              <a:gd name="connsiteY0" fmla="*/ 6859588 h 6861328"/>
              <a:gd name="connsiteX1" fmla="*/ 5575577 w 5993513"/>
              <a:gd name="connsiteY1" fmla="*/ 6861328 h 6861328"/>
              <a:gd name="connsiteX2" fmla="*/ 5887032 w 5993513"/>
              <a:gd name="connsiteY2" fmla="*/ 6547210 h 6861328"/>
              <a:gd name="connsiteX3" fmla="*/ 5993513 w 5993513"/>
              <a:gd name="connsiteY3" fmla="*/ 6344898 h 6861328"/>
              <a:gd name="connsiteX4" fmla="*/ 5988189 w 5993513"/>
              <a:gd name="connsiteY4" fmla="*/ 5450463 h 6861328"/>
              <a:gd name="connsiteX5" fmla="*/ 1 w 5993513"/>
              <a:gd name="connsiteY5" fmla="*/ 0 h 6861328"/>
              <a:gd name="connsiteX6" fmla="*/ 0 w 5993513"/>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1821823 w 5997763"/>
              <a:gd name="connsiteY0" fmla="*/ 6859588 h 6861328"/>
              <a:gd name="connsiteX1" fmla="*/ 5575576 w 5997763"/>
              <a:gd name="connsiteY1" fmla="*/ 6861328 h 6861328"/>
              <a:gd name="connsiteX2" fmla="*/ 5887031 w 5997763"/>
              <a:gd name="connsiteY2" fmla="*/ 6547210 h 6861328"/>
              <a:gd name="connsiteX3" fmla="*/ 5993512 w 5997763"/>
              <a:gd name="connsiteY3" fmla="*/ 6344898 h 6861328"/>
              <a:gd name="connsiteX4" fmla="*/ 5995988 w 5997763"/>
              <a:gd name="connsiteY4" fmla="*/ 0 h 6861328"/>
              <a:gd name="connsiteX5" fmla="*/ 0 w 5997763"/>
              <a:gd name="connsiteY5" fmla="*/ 0 h 6861328"/>
              <a:gd name="connsiteX6" fmla="*/ 1821823 w 5997763"/>
              <a:gd name="connsiteY6" fmla="*/ 6859588 h 6861328"/>
              <a:gd name="connsiteX0" fmla="*/ 0 w 4175940"/>
              <a:gd name="connsiteY0" fmla="*/ 6859588 h 6861328"/>
              <a:gd name="connsiteX1" fmla="*/ 3753753 w 4175940"/>
              <a:gd name="connsiteY1" fmla="*/ 6861328 h 6861328"/>
              <a:gd name="connsiteX2" fmla="*/ 4065208 w 4175940"/>
              <a:gd name="connsiteY2" fmla="*/ 6547210 h 6861328"/>
              <a:gd name="connsiteX3" fmla="*/ 4171689 w 4175940"/>
              <a:gd name="connsiteY3" fmla="*/ 6344898 h 6861328"/>
              <a:gd name="connsiteX4" fmla="*/ 4174165 w 4175940"/>
              <a:gd name="connsiteY4" fmla="*/ 0 h 6861328"/>
              <a:gd name="connsiteX5" fmla="*/ 0 w 4175940"/>
              <a:gd name="connsiteY5" fmla="*/ 0 h 6861328"/>
              <a:gd name="connsiteX6" fmla="*/ 0 w 4175940"/>
              <a:gd name="connsiteY6" fmla="*/ 6859588 h 686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5940" h="6861328">
                <a:moveTo>
                  <a:pt x="0" y="6859588"/>
                </a:moveTo>
                <a:lnTo>
                  <a:pt x="3753753" y="6861328"/>
                </a:lnTo>
                <a:lnTo>
                  <a:pt x="4065208" y="6547210"/>
                </a:lnTo>
                <a:cubicBezTo>
                  <a:pt x="4132148" y="6480608"/>
                  <a:pt x="4171628" y="6394128"/>
                  <a:pt x="4171689" y="6344898"/>
                </a:cubicBezTo>
                <a:cubicBezTo>
                  <a:pt x="4169914" y="6046753"/>
                  <a:pt x="4175940" y="298145"/>
                  <a:pt x="4174165" y="0"/>
                </a:cubicBezTo>
                <a:lnTo>
                  <a:pt x="0" y="0"/>
                </a:lnTo>
                <a:lnTo>
                  <a:pt x="0" y="6859588"/>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GB" sz="1799" kern="1200">
              <a:solidFill>
                <a:schemeClr val="lt1"/>
              </a:solidFill>
              <a:latin typeface="+mn-lt"/>
              <a:ea typeface="+mn-ea"/>
              <a:cs typeface="+mn-cs"/>
            </a:endParaRPr>
          </a:p>
        </p:txBody>
      </p:sp>
      <p:sp>
        <p:nvSpPr>
          <p:cNvPr id="6" name="Footer Placeholder 108"/>
          <p:cNvSpPr>
            <a:spLocks noGrp="1"/>
          </p:cNvSpPr>
          <p:nvPr>
            <p:ph type="ftr" sz="quarter" idx="3"/>
          </p:nvPr>
        </p:nvSpPr>
        <p:spPr>
          <a:xfrm>
            <a:off x="1795028" y="6506947"/>
            <a:ext cx="9960524" cy="123082"/>
          </a:xfrm>
          <a:prstGeom prst="rect">
            <a:avLst/>
          </a:prstGeom>
        </p:spPr>
        <p:txBody>
          <a:bodyPr vert="horz" wrap="square" lIns="0" tIns="0" rIns="0" bIns="0" rtlCol="0" anchor="t" anchorCtr="0">
            <a:spAutoFit/>
          </a:bodyPr>
          <a:lstStyle>
            <a:lvl1pPr algn="l">
              <a:defRPr sz="800">
                <a:solidFill>
                  <a:schemeClr val="tx2"/>
                </a:solidFill>
                <a:latin typeface="+mn-lt"/>
              </a:defRPr>
            </a:lvl1pPr>
          </a:lstStyle>
          <a:p>
            <a:r>
              <a:rPr lang="en-GB"/>
              <a:t>Presentation title can go here</a:t>
            </a:r>
            <a:endParaRPr lang="en-GB" dirty="0"/>
          </a:p>
        </p:txBody>
      </p:sp>
      <p:sp>
        <p:nvSpPr>
          <p:cNvPr id="7" name="Slide Number Placeholder 109"/>
          <p:cNvSpPr txBox="1">
            <a:spLocks/>
          </p:cNvSpPr>
          <p:nvPr userDrawn="1"/>
        </p:nvSpPr>
        <p:spPr>
          <a:xfrm>
            <a:off x="436449" y="6506947"/>
            <a:ext cx="260356" cy="123082"/>
          </a:xfrm>
          <a:prstGeom prst="rect">
            <a:avLst/>
          </a:prstGeom>
        </p:spPr>
        <p:txBody>
          <a:bodyPr vert="horz" wrap="square" lIns="0" tIns="0" rIns="0" bIns="0" rtlCol="0" anchor="t" anchorCtr="0">
            <a:spAutoFit/>
          </a:bodyPr>
          <a:lstStyle>
            <a:lvl1pPr algn="r">
              <a:defRPr sz="1400">
                <a:solidFill>
                  <a:srgbClr val="FF0000"/>
                </a:solidFill>
                <a:latin typeface="+mn-lt"/>
              </a:defRPr>
            </a:lvl1pPr>
          </a:lstStyle>
          <a:p>
            <a:pPr marL="0" marR="0" lvl="0" indent="0" algn="l" defTabSz="914126" rtl="0" eaLnBrk="1" fontAlgn="base" latinLnBrk="0" hangingPunct="1">
              <a:lnSpc>
                <a:spcPct val="100000"/>
              </a:lnSpc>
              <a:spcBef>
                <a:spcPct val="0"/>
              </a:spcBef>
              <a:spcAft>
                <a:spcPct val="0"/>
              </a:spcAft>
              <a:buClrTx/>
              <a:buSzTx/>
              <a:buFontTx/>
              <a:buNone/>
              <a:tabLst/>
              <a:defRPr/>
            </a:pPr>
            <a:fld id="{FB8A8675-40C0-40D2-8FCE-EA4A25F48F18}" type="slidenum">
              <a:rPr kumimoji="0" lang="en-GB" sz="8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126" rtl="0" eaLnBrk="1" fontAlgn="base" latinLnBrk="0" hangingPunct="1">
                <a:lnSpc>
                  <a:spcPct val="100000"/>
                </a:lnSpc>
                <a:spcBef>
                  <a:spcPct val="0"/>
                </a:spcBef>
                <a:spcAft>
                  <a:spcPct val="0"/>
                </a:spcAft>
                <a:buClrTx/>
                <a:buSzTx/>
                <a:buFontTx/>
                <a:buNone/>
                <a:tabLst/>
                <a:defRPr/>
              </a:pPr>
              <a:t>‹#›</a:t>
            </a:fld>
            <a:endParaRPr kumimoji="0" lang="en-GB" sz="800" b="0" i="0" u="none" strike="noStrike" kern="1200" cap="none" spc="0" normalizeH="0" baseline="0" noProof="0" dirty="0">
              <a:ln>
                <a:noFill/>
              </a:ln>
              <a:solidFill>
                <a:schemeClr val="tx2"/>
              </a:solidFill>
              <a:effectLst/>
              <a:uLnTx/>
              <a:uFillTx/>
              <a:latin typeface="+mn-lt"/>
              <a:ea typeface="+mn-ea"/>
              <a:cs typeface="+mn-cs"/>
            </a:endParaRPr>
          </a:p>
        </p:txBody>
      </p:sp>
      <p:cxnSp>
        <p:nvCxnSpPr>
          <p:cNvPr id="8" name="Straight Connector 7"/>
          <p:cNvCxnSpPr/>
          <p:nvPr userDrawn="1"/>
        </p:nvCxnSpPr>
        <p:spPr>
          <a:xfrm>
            <a:off x="652153" y="6504611"/>
            <a:ext cx="0" cy="137194"/>
          </a:xfrm>
          <a:prstGeom prst="line">
            <a:avLst/>
          </a:prstGeom>
          <a:ln w="635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675422" y="6504611"/>
            <a:ext cx="0" cy="137194"/>
          </a:xfrm>
          <a:prstGeom prst="line">
            <a:avLst/>
          </a:prstGeom>
          <a:ln w="635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779932" y="6506947"/>
            <a:ext cx="791882" cy="123082"/>
          </a:xfrm>
          <a:prstGeom prst="rect">
            <a:avLst/>
          </a:prstGeom>
          <a:noFill/>
        </p:spPr>
        <p:txBody>
          <a:bodyPr wrap="square" lIns="0" tIns="0" rIns="0" bIns="0" rtlCol="0">
            <a:spAutoFit/>
          </a:bodyPr>
          <a:lstStyle/>
          <a:p>
            <a:r>
              <a:rPr lang="en-US" sz="800" b="1" dirty="0" err="1">
                <a:solidFill>
                  <a:schemeClr val="tx2"/>
                </a:solidFill>
                <a:latin typeface="+mn-lt"/>
              </a:rPr>
              <a:t>Raiffeisen</a:t>
            </a:r>
            <a:r>
              <a:rPr lang="en-US" sz="800" b="1" dirty="0">
                <a:solidFill>
                  <a:schemeClr val="tx2"/>
                </a:solidFill>
                <a:latin typeface="+mn-lt"/>
              </a:rPr>
              <a:t> Bank</a:t>
            </a:r>
            <a:endParaRPr lang="en-GB" sz="800" b="1" dirty="0">
              <a:solidFill>
                <a:schemeClr val="tx2"/>
              </a:solidFill>
              <a:latin typeface="+mn-lt"/>
            </a:endParaRPr>
          </a:p>
        </p:txBody>
      </p:sp>
      <p:sp>
        <p:nvSpPr>
          <p:cNvPr id="15" name="Title 14"/>
          <p:cNvSpPr>
            <a:spLocks noGrp="1"/>
          </p:cNvSpPr>
          <p:nvPr>
            <p:ph type="title"/>
          </p:nvPr>
        </p:nvSpPr>
        <p:spPr>
          <a:xfrm>
            <a:off x="437315" y="439945"/>
            <a:ext cx="3714975" cy="307777"/>
          </a:xfrm>
        </p:spPr>
        <p:txBody>
          <a:bodyPr/>
          <a:lstStyle/>
          <a:p>
            <a:r>
              <a:rPr lang="en-GB"/>
              <a:t>Click to edit Master title style</a:t>
            </a:r>
            <a:endParaRPr lang="en-GB" dirty="0"/>
          </a:p>
        </p:txBody>
      </p:sp>
      <p:sp>
        <p:nvSpPr>
          <p:cNvPr id="16" name="Content Placeholder 5"/>
          <p:cNvSpPr>
            <a:spLocks noGrp="1"/>
          </p:cNvSpPr>
          <p:nvPr>
            <p:ph sz="quarter" idx="10"/>
          </p:nvPr>
        </p:nvSpPr>
        <p:spPr>
          <a:xfrm>
            <a:off x="435488" y="2109113"/>
            <a:ext cx="3635390" cy="247174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7" name="Text Placeholder 16"/>
          <p:cNvSpPr>
            <a:spLocks noGrp="1"/>
          </p:cNvSpPr>
          <p:nvPr>
            <p:ph type="body" sz="quarter" idx="12" hasCustomPrompt="1"/>
          </p:nvPr>
        </p:nvSpPr>
        <p:spPr>
          <a:xfrm>
            <a:off x="436450" y="1356200"/>
            <a:ext cx="3634429" cy="206327"/>
          </a:xfrm>
        </p:spPr>
        <p:txBody>
          <a:bodyPr/>
          <a:lstStyle>
            <a:lvl1pPr>
              <a:defRPr>
                <a:solidFill>
                  <a:schemeClr val="tx2"/>
                </a:solidFill>
                <a:latin typeface="Amalia Medium" pitchFamily="34" charset="0"/>
              </a:defRPr>
            </a:lvl1pPr>
          </a:lstStyle>
          <a:p>
            <a:pPr lvl="0"/>
            <a:r>
              <a:rPr lang="en-US" dirty="0"/>
              <a:t>Secondary heading goes here – 14pt</a:t>
            </a:r>
            <a:endParaRPr lang="en-GB" dirty="0"/>
          </a:p>
        </p:txBody>
      </p:sp>
      <p:sp>
        <p:nvSpPr>
          <p:cNvPr id="19" name="Content Placeholder 5"/>
          <p:cNvSpPr>
            <a:spLocks noGrp="1"/>
          </p:cNvSpPr>
          <p:nvPr>
            <p:ph sz="quarter" idx="13"/>
          </p:nvPr>
        </p:nvSpPr>
        <p:spPr>
          <a:xfrm>
            <a:off x="435488" y="4741189"/>
            <a:ext cx="3635390" cy="1807768"/>
          </a:xfrm>
        </p:spPr>
        <p:txBody>
          <a:bodyPr>
            <a:spAutoFit/>
          </a:bodyPr>
          <a:lstStyle>
            <a:lvl1pPr>
              <a:defRPr b="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0" name="Text Placeholder 9"/>
          <p:cNvSpPr>
            <a:spLocks noGrp="1"/>
          </p:cNvSpPr>
          <p:nvPr>
            <p:ph type="body" sz="quarter" idx="11" hasCustomPrompt="1"/>
          </p:nvPr>
        </p:nvSpPr>
        <p:spPr>
          <a:xfrm>
            <a:off x="436450" y="6172906"/>
            <a:ext cx="3634429" cy="175754"/>
          </a:xfrm>
        </p:spPr>
        <p:txBody>
          <a:bodyPr wrap="square" anchor="b">
            <a:spAutoFit/>
          </a:bodyPr>
          <a:lstStyle>
            <a:lvl1pPr>
              <a:spcAft>
                <a:spcPts val="200"/>
              </a:spcAft>
              <a:defRPr sz="1000">
                <a:solidFill>
                  <a:schemeClr val="tx2"/>
                </a:solidFill>
              </a:defRPr>
            </a:lvl1pPr>
          </a:lstStyle>
          <a:p>
            <a:pPr lvl="0"/>
            <a:r>
              <a:rPr lang="en-US" dirty="0"/>
              <a:t>Notes can go here</a:t>
            </a:r>
          </a:p>
        </p:txBody>
      </p:sp>
      <p:sp>
        <p:nvSpPr>
          <p:cNvPr id="21" name="Content Placeholder 5"/>
          <p:cNvSpPr>
            <a:spLocks noGrp="1"/>
          </p:cNvSpPr>
          <p:nvPr>
            <p:ph sz="quarter" idx="14"/>
          </p:nvPr>
        </p:nvSpPr>
        <p:spPr>
          <a:xfrm>
            <a:off x="4368109" y="2109113"/>
            <a:ext cx="3635390" cy="247174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2" name="Content Placeholder 5"/>
          <p:cNvSpPr>
            <a:spLocks noGrp="1"/>
          </p:cNvSpPr>
          <p:nvPr>
            <p:ph sz="quarter" idx="15"/>
          </p:nvPr>
        </p:nvSpPr>
        <p:spPr>
          <a:xfrm>
            <a:off x="4368109" y="4741189"/>
            <a:ext cx="3635390" cy="1807768"/>
          </a:xfrm>
        </p:spPr>
        <p:txBody>
          <a:bodyPr>
            <a:spAutoFit/>
          </a:bodyPr>
          <a:lstStyle>
            <a:lvl1pPr>
              <a:defRPr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3" name="Content Placeholder 5"/>
          <p:cNvSpPr>
            <a:spLocks noGrp="1"/>
          </p:cNvSpPr>
          <p:nvPr>
            <p:ph sz="quarter" idx="16"/>
          </p:nvPr>
        </p:nvSpPr>
        <p:spPr>
          <a:xfrm>
            <a:off x="8300372" y="2109113"/>
            <a:ext cx="3635390" cy="247174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4" name="Content Placeholder 5"/>
          <p:cNvSpPr>
            <a:spLocks noGrp="1"/>
          </p:cNvSpPr>
          <p:nvPr>
            <p:ph sz="quarter" idx="17"/>
          </p:nvPr>
        </p:nvSpPr>
        <p:spPr>
          <a:xfrm>
            <a:off x="8300372" y="4741189"/>
            <a:ext cx="3635390" cy="1807768"/>
          </a:xfrm>
        </p:spPr>
        <p:txBody>
          <a:bodyPr>
            <a:spAutoFit/>
          </a:bodyPr>
          <a:lstStyle>
            <a:lvl1pPr>
              <a:defRPr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8500690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4 and 1/4 content page">
    <p:bg>
      <p:bgPr>
        <a:solidFill>
          <a:srgbClr val="F8F6F2"/>
        </a:solidFill>
        <a:effectLst/>
      </p:bgPr>
    </p:bg>
    <p:spTree>
      <p:nvGrpSpPr>
        <p:cNvPr id="1" name=""/>
        <p:cNvGrpSpPr/>
        <p:nvPr/>
      </p:nvGrpSpPr>
      <p:grpSpPr>
        <a:xfrm>
          <a:off x="0" y="0"/>
          <a:ext cx="0" cy="0"/>
          <a:chOff x="0" y="0"/>
          <a:chExt cx="0" cy="0"/>
        </a:xfrm>
      </p:grpSpPr>
      <p:sp>
        <p:nvSpPr>
          <p:cNvPr id="13" name="Freeform 12"/>
          <p:cNvSpPr/>
          <p:nvPr userDrawn="1"/>
        </p:nvSpPr>
        <p:spPr>
          <a:xfrm>
            <a:off x="0" y="0"/>
            <a:ext cx="9084188" cy="6859740"/>
          </a:xfrm>
          <a:custGeom>
            <a:avLst/>
            <a:gdLst>
              <a:gd name="connsiteX0" fmla="*/ 0 w 1134016"/>
              <a:gd name="connsiteY0" fmla="*/ 1408203 h 1410865"/>
              <a:gd name="connsiteX1" fmla="*/ 716080 w 1134016"/>
              <a:gd name="connsiteY1" fmla="*/ 1410865 h 1410865"/>
              <a:gd name="connsiteX2" fmla="*/ 1027535 w 1134016"/>
              <a:gd name="connsiteY2" fmla="*/ 1096747 h 1410865"/>
              <a:gd name="connsiteX3" fmla="*/ 1134016 w 1134016"/>
              <a:gd name="connsiteY3" fmla="*/ 894435 h 1410865"/>
              <a:gd name="connsiteX4" fmla="*/ 1128692 w 1134016"/>
              <a:gd name="connsiteY4" fmla="*/ 0 h 1410865"/>
              <a:gd name="connsiteX5" fmla="*/ 39930 w 1134016"/>
              <a:gd name="connsiteY5" fmla="*/ 0 h 1410865"/>
              <a:gd name="connsiteX6" fmla="*/ 0 w 1134016"/>
              <a:gd name="connsiteY6" fmla="*/ 1408203 h 1410865"/>
              <a:gd name="connsiteX0" fmla="*/ 0 w 5993513"/>
              <a:gd name="connsiteY0" fmla="*/ 1409125 h 1410865"/>
              <a:gd name="connsiteX1" fmla="*/ 5575577 w 5993513"/>
              <a:gd name="connsiteY1" fmla="*/ 1410865 h 1410865"/>
              <a:gd name="connsiteX2" fmla="*/ 5887032 w 5993513"/>
              <a:gd name="connsiteY2" fmla="*/ 1096747 h 1410865"/>
              <a:gd name="connsiteX3" fmla="*/ 5993513 w 5993513"/>
              <a:gd name="connsiteY3" fmla="*/ 894435 h 1410865"/>
              <a:gd name="connsiteX4" fmla="*/ 5988189 w 5993513"/>
              <a:gd name="connsiteY4" fmla="*/ 0 h 1410865"/>
              <a:gd name="connsiteX5" fmla="*/ 4899427 w 5993513"/>
              <a:gd name="connsiteY5" fmla="*/ 0 h 1410865"/>
              <a:gd name="connsiteX6" fmla="*/ 0 w 5993513"/>
              <a:gd name="connsiteY6" fmla="*/ 1409125 h 1410865"/>
              <a:gd name="connsiteX0" fmla="*/ 0 w 5993513"/>
              <a:gd name="connsiteY0" fmla="*/ 6859588 h 6861328"/>
              <a:gd name="connsiteX1" fmla="*/ 5575577 w 5993513"/>
              <a:gd name="connsiteY1" fmla="*/ 6861328 h 6861328"/>
              <a:gd name="connsiteX2" fmla="*/ 5887032 w 5993513"/>
              <a:gd name="connsiteY2" fmla="*/ 6547210 h 6861328"/>
              <a:gd name="connsiteX3" fmla="*/ 5993513 w 5993513"/>
              <a:gd name="connsiteY3" fmla="*/ 6344898 h 6861328"/>
              <a:gd name="connsiteX4" fmla="*/ 5988189 w 5993513"/>
              <a:gd name="connsiteY4" fmla="*/ 5450463 h 6861328"/>
              <a:gd name="connsiteX5" fmla="*/ 1 w 5993513"/>
              <a:gd name="connsiteY5" fmla="*/ 0 h 6861328"/>
              <a:gd name="connsiteX6" fmla="*/ 0 w 5993513"/>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1821823 w 5997763"/>
              <a:gd name="connsiteY0" fmla="*/ 6859588 h 6861328"/>
              <a:gd name="connsiteX1" fmla="*/ 5575576 w 5997763"/>
              <a:gd name="connsiteY1" fmla="*/ 6861328 h 6861328"/>
              <a:gd name="connsiteX2" fmla="*/ 5887031 w 5997763"/>
              <a:gd name="connsiteY2" fmla="*/ 6547210 h 6861328"/>
              <a:gd name="connsiteX3" fmla="*/ 5993512 w 5997763"/>
              <a:gd name="connsiteY3" fmla="*/ 6344898 h 6861328"/>
              <a:gd name="connsiteX4" fmla="*/ 5995988 w 5997763"/>
              <a:gd name="connsiteY4" fmla="*/ 0 h 6861328"/>
              <a:gd name="connsiteX5" fmla="*/ 0 w 5997763"/>
              <a:gd name="connsiteY5" fmla="*/ 0 h 6861328"/>
              <a:gd name="connsiteX6" fmla="*/ 1821823 w 5997763"/>
              <a:gd name="connsiteY6" fmla="*/ 6859588 h 6861328"/>
              <a:gd name="connsiteX0" fmla="*/ 0 w 4175940"/>
              <a:gd name="connsiteY0" fmla="*/ 6859588 h 6861328"/>
              <a:gd name="connsiteX1" fmla="*/ 3753753 w 4175940"/>
              <a:gd name="connsiteY1" fmla="*/ 6861328 h 6861328"/>
              <a:gd name="connsiteX2" fmla="*/ 4065208 w 4175940"/>
              <a:gd name="connsiteY2" fmla="*/ 6547210 h 6861328"/>
              <a:gd name="connsiteX3" fmla="*/ 4171689 w 4175940"/>
              <a:gd name="connsiteY3" fmla="*/ 6344898 h 6861328"/>
              <a:gd name="connsiteX4" fmla="*/ 4174165 w 4175940"/>
              <a:gd name="connsiteY4" fmla="*/ 0 h 6861328"/>
              <a:gd name="connsiteX5" fmla="*/ 0 w 4175940"/>
              <a:gd name="connsiteY5" fmla="*/ 0 h 6861328"/>
              <a:gd name="connsiteX6" fmla="*/ 0 w 4175940"/>
              <a:gd name="connsiteY6" fmla="*/ 6859588 h 6861328"/>
              <a:gd name="connsiteX0" fmla="*/ 4910614 w 9086554"/>
              <a:gd name="connsiteY0" fmla="*/ 6859588 h 6861328"/>
              <a:gd name="connsiteX1" fmla="*/ 8664367 w 9086554"/>
              <a:gd name="connsiteY1" fmla="*/ 6861328 h 6861328"/>
              <a:gd name="connsiteX2" fmla="*/ 8975822 w 9086554"/>
              <a:gd name="connsiteY2" fmla="*/ 6547210 h 6861328"/>
              <a:gd name="connsiteX3" fmla="*/ 9082303 w 9086554"/>
              <a:gd name="connsiteY3" fmla="*/ 6344898 h 6861328"/>
              <a:gd name="connsiteX4" fmla="*/ 9084779 w 9086554"/>
              <a:gd name="connsiteY4" fmla="*/ 0 h 6861328"/>
              <a:gd name="connsiteX5" fmla="*/ 0 w 9086554"/>
              <a:gd name="connsiteY5" fmla="*/ 0 h 6861328"/>
              <a:gd name="connsiteX6" fmla="*/ 4910614 w 9086554"/>
              <a:gd name="connsiteY6" fmla="*/ 6859588 h 6861328"/>
              <a:gd name="connsiteX0" fmla="*/ 0 w 9086554"/>
              <a:gd name="connsiteY0" fmla="*/ 6859588 h 6861328"/>
              <a:gd name="connsiteX1" fmla="*/ 8664367 w 9086554"/>
              <a:gd name="connsiteY1" fmla="*/ 6861328 h 6861328"/>
              <a:gd name="connsiteX2" fmla="*/ 8975822 w 9086554"/>
              <a:gd name="connsiteY2" fmla="*/ 6547210 h 6861328"/>
              <a:gd name="connsiteX3" fmla="*/ 9082303 w 9086554"/>
              <a:gd name="connsiteY3" fmla="*/ 6344898 h 6861328"/>
              <a:gd name="connsiteX4" fmla="*/ 9084779 w 9086554"/>
              <a:gd name="connsiteY4" fmla="*/ 0 h 6861328"/>
              <a:gd name="connsiteX5" fmla="*/ 0 w 9086554"/>
              <a:gd name="connsiteY5" fmla="*/ 0 h 6861328"/>
              <a:gd name="connsiteX6" fmla="*/ 0 w 9086554"/>
              <a:gd name="connsiteY6" fmla="*/ 6859588 h 686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6554" h="6861328">
                <a:moveTo>
                  <a:pt x="0" y="6859588"/>
                </a:moveTo>
                <a:lnTo>
                  <a:pt x="8664367" y="6861328"/>
                </a:lnTo>
                <a:lnTo>
                  <a:pt x="8975822" y="6547210"/>
                </a:lnTo>
                <a:cubicBezTo>
                  <a:pt x="9042762" y="6480608"/>
                  <a:pt x="9082242" y="6394128"/>
                  <a:pt x="9082303" y="6344898"/>
                </a:cubicBezTo>
                <a:cubicBezTo>
                  <a:pt x="9080528" y="6046753"/>
                  <a:pt x="9086554" y="298145"/>
                  <a:pt x="9084779" y="0"/>
                </a:cubicBezTo>
                <a:lnTo>
                  <a:pt x="0" y="0"/>
                </a:lnTo>
                <a:lnTo>
                  <a:pt x="0" y="6859588"/>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GB" sz="1799" kern="1200">
              <a:solidFill>
                <a:schemeClr val="lt1"/>
              </a:solidFill>
              <a:latin typeface="+mn-lt"/>
              <a:ea typeface="+mn-ea"/>
              <a:cs typeface="+mn-cs"/>
            </a:endParaRPr>
          </a:p>
        </p:txBody>
      </p:sp>
      <p:sp>
        <p:nvSpPr>
          <p:cNvPr id="6" name="Footer Placeholder 108"/>
          <p:cNvSpPr>
            <a:spLocks noGrp="1"/>
          </p:cNvSpPr>
          <p:nvPr>
            <p:ph type="ftr" sz="quarter" idx="3"/>
          </p:nvPr>
        </p:nvSpPr>
        <p:spPr>
          <a:xfrm>
            <a:off x="1795028" y="6506947"/>
            <a:ext cx="9960524" cy="123082"/>
          </a:xfrm>
          <a:prstGeom prst="rect">
            <a:avLst/>
          </a:prstGeom>
        </p:spPr>
        <p:txBody>
          <a:bodyPr vert="horz" wrap="square" lIns="0" tIns="0" rIns="0" bIns="0" rtlCol="0" anchor="t" anchorCtr="0">
            <a:spAutoFit/>
          </a:bodyPr>
          <a:lstStyle>
            <a:lvl1pPr algn="l">
              <a:defRPr sz="800">
                <a:solidFill>
                  <a:schemeClr val="tx2"/>
                </a:solidFill>
                <a:latin typeface="+mn-lt"/>
              </a:defRPr>
            </a:lvl1pPr>
          </a:lstStyle>
          <a:p>
            <a:r>
              <a:rPr lang="en-GB"/>
              <a:t>Presentation title can go here</a:t>
            </a:r>
            <a:endParaRPr lang="en-GB" dirty="0"/>
          </a:p>
        </p:txBody>
      </p:sp>
      <p:sp>
        <p:nvSpPr>
          <p:cNvPr id="7" name="Slide Number Placeholder 109"/>
          <p:cNvSpPr txBox="1">
            <a:spLocks/>
          </p:cNvSpPr>
          <p:nvPr userDrawn="1"/>
        </p:nvSpPr>
        <p:spPr>
          <a:xfrm>
            <a:off x="436449" y="6506947"/>
            <a:ext cx="260356" cy="123082"/>
          </a:xfrm>
          <a:prstGeom prst="rect">
            <a:avLst/>
          </a:prstGeom>
        </p:spPr>
        <p:txBody>
          <a:bodyPr vert="horz" wrap="square" lIns="0" tIns="0" rIns="0" bIns="0" rtlCol="0" anchor="t" anchorCtr="0">
            <a:spAutoFit/>
          </a:bodyPr>
          <a:lstStyle>
            <a:lvl1pPr algn="r">
              <a:defRPr sz="1400">
                <a:solidFill>
                  <a:srgbClr val="FF0000"/>
                </a:solidFill>
                <a:latin typeface="+mn-lt"/>
              </a:defRPr>
            </a:lvl1pPr>
          </a:lstStyle>
          <a:p>
            <a:pPr marL="0" marR="0" lvl="0" indent="0" algn="l" defTabSz="914126" rtl="0" eaLnBrk="1" fontAlgn="base" latinLnBrk="0" hangingPunct="1">
              <a:lnSpc>
                <a:spcPct val="100000"/>
              </a:lnSpc>
              <a:spcBef>
                <a:spcPct val="0"/>
              </a:spcBef>
              <a:spcAft>
                <a:spcPct val="0"/>
              </a:spcAft>
              <a:buClrTx/>
              <a:buSzTx/>
              <a:buFontTx/>
              <a:buNone/>
              <a:tabLst/>
              <a:defRPr/>
            </a:pPr>
            <a:fld id="{FB8A8675-40C0-40D2-8FCE-EA4A25F48F18}" type="slidenum">
              <a:rPr kumimoji="0" lang="en-GB" sz="8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126" rtl="0" eaLnBrk="1" fontAlgn="base" latinLnBrk="0" hangingPunct="1">
                <a:lnSpc>
                  <a:spcPct val="100000"/>
                </a:lnSpc>
                <a:spcBef>
                  <a:spcPct val="0"/>
                </a:spcBef>
                <a:spcAft>
                  <a:spcPct val="0"/>
                </a:spcAft>
                <a:buClrTx/>
                <a:buSzTx/>
                <a:buFontTx/>
                <a:buNone/>
                <a:tabLst/>
                <a:defRPr/>
              </a:pPr>
              <a:t>‹#›</a:t>
            </a:fld>
            <a:endParaRPr kumimoji="0" lang="en-GB" sz="800" b="0" i="0" u="none" strike="noStrike" kern="1200" cap="none" spc="0" normalizeH="0" baseline="0" noProof="0" dirty="0">
              <a:ln>
                <a:noFill/>
              </a:ln>
              <a:solidFill>
                <a:schemeClr val="tx2"/>
              </a:solidFill>
              <a:effectLst/>
              <a:uLnTx/>
              <a:uFillTx/>
              <a:latin typeface="+mn-lt"/>
              <a:ea typeface="+mn-ea"/>
              <a:cs typeface="+mn-cs"/>
            </a:endParaRPr>
          </a:p>
        </p:txBody>
      </p:sp>
      <p:cxnSp>
        <p:nvCxnSpPr>
          <p:cNvPr id="8" name="Straight Connector 7"/>
          <p:cNvCxnSpPr/>
          <p:nvPr userDrawn="1"/>
        </p:nvCxnSpPr>
        <p:spPr>
          <a:xfrm>
            <a:off x="652153" y="6504611"/>
            <a:ext cx="0" cy="137194"/>
          </a:xfrm>
          <a:prstGeom prst="line">
            <a:avLst/>
          </a:prstGeom>
          <a:ln w="635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675422" y="6504611"/>
            <a:ext cx="0" cy="137194"/>
          </a:xfrm>
          <a:prstGeom prst="line">
            <a:avLst/>
          </a:prstGeom>
          <a:ln w="635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779932" y="6506947"/>
            <a:ext cx="791882" cy="123082"/>
          </a:xfrm>
          <a:prstGeom prst="rect">
            <a:avLst/>
          </a:prstGeom>
          <a:noFill/>
        </p:spPr>
        <p:txBody>
          <a:bodyPr wrap="square" lIns="0" tIns="0" rIns="0" bIns="0" rtlCol="0">
            <a:spAutoFit/>
          </a:bodyPr>
          <a:lstStyle/>
          <a:p>
            <a:r>
              <a:rPr lang="en-US" sz="800" b="1" dirty="0" err="1">
                <a:solidFill>
                  <a:schemeClr val="tx2"/>
                </a:solidFill>
                <a:latin typeface="+mn-lt"/>
              </a:rPr>
              <a:t>Raiffeisen</a:t>
            </a:r>
            <a:r>
              <a:rPr lang="en-US" sz="800" b="1" dirty="0">
                <a:solidFill>
                  <a:schemeClr val="tx2"/>
                </a:solidFill>
                <a:latin typeface="+mn-lt"/>
              </a:rPr>
              <a:t> Bank</a:t>
            </a:r>
            <a:endParaRPr lang="en-GB" sz="800" b="1" dirty="0">
              <a:solidFill>
                <a:schemeClr val="tx2"/>
              </a:solidFill>
              <a:latin typeface="+mn-lt"/>
            </a:endParaRPr>
          </a:p>
        </p:txBody>
      </p:sp>
      <p:sp>
        <p:nvSpPr>
          <p:cNvPr id="15" name="Title 14"/>
          <p:cNvSpPr>
            <a:spLocks noGrp="1"/>
          </p:cNvSpPr>
          <p:nvPr>
            <p:ph type="title"/>
          </p:nvPr>
        </p:nvSpPr>
        <p:spPr>
          <a:xfrm>
            <a:off x="437315" y="439945"/>
            <a:ext cx="8394276" cy="307777"/>
          </a:xfrm>
        </p:spPr>
        <p:txBody>
          <a:bodyPr/>
          <a:lstStyle/>
          <a:p>
            <a:r>
              <a:rPr lang="en-GB"/>
              <a:t>Click to edit Master title style</a:t>
            </a:r>
            <a:endParaRPr lang="en-GB" dirty="0"/>
          </a:p>
        </p:txBody>
      </p:sp>
      <p:sp>
        <p:nvSpPr>
          <p:cNvPr id="16" name="Content Placeholder 5"/>
          <p:cNvSpPr>
            <a:spLocks noGrp="1"/>
          </p:cNvSpPr>
          <p:nvPr>
            <p:ph sz="quarter" idx="10"/>
          </p:nvPr>
        </p:nvSpPr>
        <p:spPr>
          <a:xfrm>
            <a:off x="435487" y="2109113"/>
            <a:ext cx="8396104" cy="39115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7" name="Text Placeholder 16"/>
          <p:cNvSpPr>
            <a:spLocks noGrp="1"/>
          </p:cNvSpPr>
          <p:nvPr>
            <p:ph type="body" sz="quarter" idx="12" hasCustomPrompt="1"/>
          </p:nvPr>
        </p:nvSpPr>
        <p:spPr>
          <a:xfrm>
            <a:off x="436449" y="1356200"/>
            <a:ext cx="8395142" cy="206327"/>
          </a:xfrm>
        </p:spPr>
        <p:txBody>
          <a:bodyPr/>
          <a:lstStyle>
            <a:lvl1pPr>
              <a:defRPr>
                <a:solidFill>
                  <a:schemeClr val="tx2"/>
                </a:solidFill>
                <a:latin typeface="Amalia Medium" pitchFamily="34" charset="0"/>
              </a:defRPr>
            </a:lvl1pPr>
          </a:lstStyle>
          <a:p>
            <a:pPr lvl="0"/>
            <a:r>
              <a:rPr lang="en-US" dirty="0"/>
              <a:t>Secondary heading goes here – 14pt</a:t>
            </a:r>
            <a:endParaRPr lang="en-GB" dirty="0"/>
          </a:p>
        </p:txBody>
      </p:sp>
      <p:sp>
        <p:nvSpPr>
          <p:cNvPr id="20" name="Text Placeholder 9"/>
          <p:cNvSpPr>
            <a:spLocks noGrp="1"/>
          </p:cNvSpPr>
          <p:nvPr>
            <p:ph type="body" sz="quarter" idx="11" hasCustomPrompt="1"/>
          </p:nvPr>
        </p:nvSpPr>
        <p:spPr>
          <a:xfrm>
            <a:off x="436449" y="6172906"/>
            <a:ext cx="8323153" cy="175754"/>
          </a:xfrm>
        </p:spPr>
        <p:txBody>
          <a:bodyPr wrap="square" anchor="b">
            <a:spAutoFit/>
          </a:bodyPr>
          <a:lstStyle>
            <a:lvl1pPr>
              <a:spcAft>
                <a:spcPts val="200"/>
              </a:spcAft>
              <a:defRPr sz="1000">
                <a:solidFill>
                  <a:schemeClr val="tx2"/>
                </a:solidFill>
              </a:defRPr>
            </a:lvl1pPr>
          </a:lstStyle>
          <a:p>
            <a:pPr lvl="0"/>
            <a:r>
              <a:rPr lang="en-US" dirty="0"/>
              <a:t>Notes can go here</a:t>
            </a:r>
          </a:p>
        </p:txBody>
      </p:sp>
      <p:sp>
        <p:nvSpPr>
          <p:cNvPr id="25" name="Content Placeholder 5"/>
          <p:cNvSpPr>
            <a:spLocks noGrp="1"/>
          </p:cNvSpPr>
          <p:nvPr>
            <p:ph sz="quarter" idx="14" hasCustomPrompt="1"/>
          </p:nvPr>
        </p:nvSpPr>
        <p:spPr>
          <a:xfrm>
            <a:off x="9328409" y="2065715"/>
            <a:ext cx="2454123" cy="3313557"/>
          </a:xfrm>
        </p:spPr>
        <p:txBody>
          <a:bodyPr/>
          <a:lstStyle>
            <a:lvl1pPr>
              <a:lnSpc>
                <a:spcPct val="100000"/>
              </a:lnSpc>
              <a:spcAft>
                <a:spcPts val="1200"/>
              </a:spcAft>
              <a:defRPr sz="4199">
                <a:solidFill>
                  <a:schemeClr val="tx2"/>
                </a:solidFill>
                <a:latin typeface="Amalia Medium" pitchFamily="34" charset="0"/>
              </a:defRPr>
            </a:lvl1pPr>
            <a:lvl2pPr marL="0" indent="0">
              <a:lnSpc>
                <a:spcPct val="114000"/>
              </a:lnSpc>
              <a:buFontTx/>
              <a:buNone/>
              <a:defRPr sz="1600" baseline="0">
                <a:solidFill>
                  <a:schemeClr val="tx2"/>
                </a:solidFill>
              </a:defRPr>
            </a:lvl2pPr>
            <a:lvl3pPr marL="0" indent="0">
              <a:buNone/>
              <a:defRPr sz="1400">
                <a:solidFill>
                  <a:schemeClr val="tx2"/>
                </a:solidFill>
              </a:defRPr>
            </a:lvl3pPr>
            <a:lvl4pPr marL="179946">
              <a:spcBef>
                <a:spcPts val="700"/>
              </a:spcBef>
              <a:buFontTx/>
              <a:buBlip>
                <a:blip r:embed="rId2"/>
              </a:buBlip>
              <a:defRPr sz="1400">
                <a:solidFill>
                  <a:schemeClr val="tx2"/>
                </a:solidFill>
              </a:defRPr>
            </a:lvl4pPr>
            <a:lvl5pPr>
              <a:defRPr>
                <a:solidFill>
                  <a:schemeClr val="tx2"/>
                </a:solidFill>
              </a:defRPr>
            </a:lvl5pPr>
          </a:lstStyle>
          <a:p>
            <a:pPr lvl="0"/>
            <a:r>
              <a:rPr lang="en-US" dirty="0"/>
              <a:t>00</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910293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GB"/>
              <a:t>Click to edit Master title style</a:t>
            </a:r>
            <a:endParaRPr lang="en-GB" dirty="0"/>
          </a:p>
        </p:txBody>
      </p:sp>
      <p:sp>
        <p:nvSpPr>
          <p:cNvPr id="3" name="Footer Placeholder 108">
            <a:extLst>
              <a:ext uri="{FF2B5EF4-FFF2-40B4-BE49-F238E27FC236}">
                <a16:creationId xmlns:a16="http://schemas.microsoft.com/office/drawing/2014/main" id="{26080AC8-DEDA-4D75-5909-2EB36C6C7FD7}"/>
              </a:ext>
            </a:extLst>
          </p:cNvPr>
          <p:cNvSpPr>
            <a:spLocks noGrp="1"/>
          </p:cNvSpPr>
          <p:nvPr>
            <p:ph type="ftr" sz="quarter" idx="3"/>
          </p:nvPr>
        </p:nvSpPr>
        <p:spPr>
          <a:xfrm>
            <a:off x="1795028" y="6506947"/>
            <a:ext cx="9960524" cy="123082"/>
          </a:xfrm>
          <a:prstGeom prst="rect">
            <a:avLst/>
          </a:prstGeom>
        </p:spPr>
        <p:txBody>
          <a:bodyPr vert="horz" wrap="square" lIns="0" tIns="0" rIns="0" bIns="0" rtlCol="0" anchor="t" anchorCtr="0">
            <a:spAutoFit/>
          </a:bodyPr>
          <a:lstStyle>
            <a:lvl1pPr algn="l">
              <a:defRPr sz="800">
                <a:solidFill>
                  <a:schemeClr val="tx2"/>
                </a:solidFill>
                <a:latin typeface="+mn-lt"/>
              </a:defRPr>
            </a:lvl1pPr>
          </a:lstStyle>
          <a:p>
            <a:r>
              <a:rPr lang="en-GB"/>
              <a:t>Presentation title can go here</a:t>
            </a:r>
            <a:endParaRPr lang="en-GB" dirty="0"/>
          </a:p>
        </p:txBody>
      </p:sp>
      <p:sp>
        <p:nvSpPr>
          <p:cNvPr id="4" name="Slide Number Placeholder 109">
            <a:extLst>
              <a:ext uri="{FF2B5EF4-FFF2-40B4-BE49-F238E27FC236}">
                <a16:creationId xmlns:a16="http://schemas.microsoft.com/office/drawing/2014/main" id="{CDB060A1-F635-C568-60CE-D9D269DB8C5E}"/>
              </a:ext>
            </a:extLst>
          </p:cNvPr>
          <p:cNvSpPr txBox="1">
            <a:spLocks/>
          </p:cNvSpPr>
          <p:nvPr userDrawn="1"/>
        </p:nvSpPr>
        <p:spPr>
          <a:xfrm>
            <a:off x="436449" y="6506947"/>
            <a:ext cx="260356" cy="123082"/>
          </a:xfrm>
          <a:prstGeom prst="rect">
            <a:avLst/>
          </a:prstGeom>
        </p:spPr>
        <p:txBody>
          <a:bodyPr vert="horz" wrap="square" lIns="0" tIns="0" rIns="0" bIns="0" rtlCol="0" anchor="t" anchorCtr="0">
            <a:spAutoFit/>
          </a:bodyPr>
          <a:lstStyle>
            <a:lvl1pPr algn="r">
              <a:defRPr sz="1400">
                <a:solidFill>
                  <a:srgbClr val="FF0000"/>
                </a:solidFill>
                <a:latin typeface="+mn-lt"/>
              </a:defRPr>
            </a:lvl1pPr>
          </a:lstStyle>
          <a:p>
            <a:pPr marL="0" marR="0" lvl="0" indent="0" algn="l" defTabSz="914126" rtl="0" eaLnBrk="1" fontAlgn="base" latinLnBrk="0" hangingPunct="1">
              <a:lnSpc>
                <a:spcPct val="100000"/>
              </a:lnSpc>
              <a:spcBef>
                <a:spcPct val="0"/>
              </a:spcBef>
              <a:spcAft>
                <a:spcPct val="0"/>
              </a:spcAft>
              <a:buClrTx/>
              <a:buSzTx/>
              <a:buFontTx/>
              <a:buNone/>
              <a:tabLst/>
              <a:defRPr/>
            </a:pPr>
            <a:fld id="{FB8A8675-40C0-40D2-8FCE-EA4A25F48F18}" type="slidenum">
              <a:rPr kumimoji="0" lang="en-GB" sz="8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126" rtl="0" eaLnBrk="1" fontAlgn="base" latinLnBrk="0" hangingPunct="1">
                <a:lnSpc>
                  <a:spcPct val="100000"/>
                </a:lnSpc>
                <a:spcBef>
                  <a:spcPct val="0"/>
                </a:spcBef>
                <a:spcAft>
                  <a:spcPct val="0"/>
                </a:spcAft>
                <a:buClrTx/>
                <a:buSzTx/>
                <a:buFontTx/>
                <a:buNone/>
                <a:tabLst/>
                <a:defRPr/>
              </a:pPr>
              <a:t>‹#›</a:t>
            </a:fld>
            <a:endParaRPr kumimoji="0" lang="en-GB" sz="800" b="0" i="0" u="none" strike="noStrike" kern="1200" cap="none" spc="0" normalizeH="0" baseline="0" noProof="0" dirty="0">
              <a:ln>
                <a:noFill/>
              </a:ln>
              <a:solidFill>
                <a:schemeClr val="tx2"/>
              </a:solidFill>
              <a:effectLst/>
              <a:uLnTx/>
              <a:uFillTx/>
              <a:latin typeface="+mn-lt"/>
              <a:ea typeface="+mn-ea"/>
              <a:cs typeface="+mn-cs"/>
            </a:endParaRPr>
          </a:p>
        </p:txBody>
      </p:sp>
      <p:sp>
        <p:nvSpPr>
          <p:cNvPr id="6" name="TextBox 5">
            <a:extLst>
              <a:ext uri="{FF2B5EF4-FFF2-40B4-BE49-F238E27FC236}">
                <a16:creationId xmlns:a16="http://schemas.microsoft.com/office/drawing/2014/main" id="{609CCF01-5887-CDB2-6463-9EEBA0A9D988}"/>
              </a:ext>
            </a:extLst>
          </p:cNvPr>
          <p:cNvSpPr txBox="1"/>
          <p:nvPr userDrawn="1"/>
        </p:nvSpPr>
        <p:spPr>
          <a:xfrm>
            <a:off x="779932" y="6506947"/>
            <a:ext cx="791882" cy="123082"/>
          </a:xfrm>
          <a:prstGeom prst="rect">
            <a:avLst/>
          </a:prstGeom>
          <a:noFill/>
        </p:spPr>
        <p:txBody>
          <a:bodyPr wrap="square" lIns="0" tIns="0" rIns="0" bIns="0" rtlCol="0">
            <a:spAutoFit/>
          </a:bodyPr>
          <a:lstStyle/>
          <a:p>
            <a:r>
              <a:rPr lang="en-US" sz="800" b="1" dirty="0" err="1">
                <a:solidFill>
                  <a:schemeClr val="tx2"/>
                </a:solidFill>
                <a:latin typeface="+mn-lt"/>
              </a:rPr>
              <a:t>Raiffeisen</a:t>
            </a:r>
            <a:r>
              <a:rPr lang="en-US" sz="800" b="1" dirty="0">
                <a:solidFill>
                  <a:schemeClr val="tx2"/>
                </a:solidFill>
                <a:latin typeface="+mn-lt"/>
              </a:rPr>
              <a:t> Bank</a:t>
            </a:r>
            <a:endParaRPr lang="en-GB" sz="800" b="1" dirty="0">
              <a:solidFill>
                <a:schemeClr val="tx2"/>
              </a:solidFill>
              <a:latin typeface="+mn-lt"/>
            </a:endParaRPr>
          </a:p>
        </p:txBody>
      </p:sp>
      <p:cxnSp>
        <p:nvCxnSpPr>
          <p:cNvPr id="7" name="Straight Connector 6">
            <a:extLst>
              <a:ext uri="{FF2B5EF4-FFF2-40B4-BE49-F238E27FC236}">
                <a16:creationId xmlns:a16="http://schemas.microsoft.com/office/drawing/2014/main" id="{618B6827-E22F-A8A6-4036-D3DB06BCD5CC}"/>
              </a:ext>
            </a:extLst>
          </p:cNvPr>
          <p:cNvCxnSpPr/>
          <p:nvPr userDrawn="1"/>
        </p:nvCxnSpPr>
        <p:spPr>
          <a:xfrm>
            <a:off x="652153" y="6504611"/>
            <a:ext cx="0" cy="137194"/>
          </a:xfrm>
          <a:prstGeom prst="line">
            <a:avLst/>
          </a:prstGeom>
          <a:ln w="635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17D2FCC-2C02-616B-D401-4E0FFF43781E}"/>
              </a:ext>
            </a:extLst>
          </p:cNvPr>
          <p:cNvCxnSpPr/>
          <p:nvPr userDrawn="1"/>
        </p:nvCxnSpPr>
        <p:spPr>
          <a:xfrm>
            <a:off x="1675422" y="6504611"/>
            <a:ext cx="0" cy="137194"/>
          </a:xfrm>
          <a:prstGeom prst="line">
            <a:avLst/>
          </a:prstGeom>
          <a:ln w="6350" cap="rnd">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1883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02F2D82-7FFC-C7FA-268D-1B434A0EE03B}"/>
              </a:ext>
            </a:extLst>
          </p:cNvPr>
          <p:cNvSpPr>
            <a:spLocks noGrp="1"/>
          </p:cNvSpPr>
          <p:nvPr>
            <p:ph type="title"/>
          </p:nvPr>
        </p:nvSpPr>
        <p:spPr>
          <a:xfrm>
            <a:off x="437315" y="439945"/>
            <a:ext cx="11312755" cy="307777"/>
          </a:xfrm>
        </p:spPr>
        <p:txBody>
          <a:bodyPr/>
          <a:lstStyle>
            <a:lvl1pPr>
              <a:defRPr>
                <a:latin typeface="+mj-lt"/>
              </a:defRPr>
            </a:lvl1pPr>
          </a:lstStyle>
          <a:p>
            <a:r>
              <a:rPr lang="en-GB"/>
              <a:t>Click to edit Master title style</a:t>
            </a:r>
            <a:endParaRPr lang="en-GB" dirty="0"/>
          </a:p>
        </p:txBody>
      </p:sp>
      <p:cxnSp>
        <p:nvCxnSpPr>
          <p:cNvPr id="7" name="Straight Connector 6">
            <a:extLst>
              <a:ext uri="{FF2B5EF4-FFF2-40B4-BE49-F238E27FC236}">
                <a16:creationId xmlns:a16="http://schemas.microsoft.com/office/drawing/2014/main" id="{E3C3BAE9-519D-E028-751C-9CD96F3F7BDA}"/>
              </a:ext>
            </a:extLst>
          </p:cNvPr>
          <p:cNvCxnSpPr>
            <a:cxnSpLocks/>
          </p:cNvCxnSpPr>
          <p:nvPr userDrawn="1"/>
        </p:nvCxnSpPr>
        <p:spPr>
          <a:xfrm>
            <a:off x="408849" y="837312"/>
            <a:ext cx="11374302" cy="0"/>
          </a:xfrm>
          <a:prstGeom prst="line">
            <a:avLst/>
          </a:prstGeom>
        </p:spPr>
        <p:style>
          <a:lnRef idx="1">
            <a:schemeClr val="dk1"/>
          </a:lnRef>
          <a:fillRef idx="0">
            <a:schemeClr val="dk1"/>
          </a:fillRef>
          <a:effectRef idx="0">
            <a:schemeClr val="dk1"/>
          </a:effectRef>
          <a:fontRef idx="minor">
            <a:schemeClr val="tx1"/>
          </a:fontRef>
        </p:style>
      </p:cxnSp>
      <p:sp>
        <p:nvSpPr>
          <p:cNvPr id="9" name="Footer Placeholder 108">
            <a:extLst>
              <a:ext uri="{FF2B5EF4-FFF2-40B4-BE49-F238E27FC236}">
                <a16:creationId xmlns:a16="http://schemas.microsoft.com/office/drawing/2014/main" id="{AD6BCB90-65A0-D169-7DD3-F18ACD630B01}"/>
              </a:ext>
            </a:extLst>
          </p:cNvPr>
          <p:cNvSpPr>
            <a:spLocks noGrp="1"/>
          </p:cNvSpPr>
          <p:nvPr>
            <p:ph type="ftr" sz="quarter" idx="3"/>
          </p:nvPr>
        </p:nvSpPr>
        <p:spPr>
          <a:xfrm>
            <a:off x="1795028" y="6506947"/>
            <a:ext cx="9960524" cy="123082"/>
          </a:xfrm>
          <a:prstGeom prst="rect">
            <a:avLst/>
          </a:prstGeom>
        </p:spPr>
        <p:txBody>
          <a:bodyPr vert="horz" wrap="square" lIns="0" tIns="0" rIns="0" bIns="0" rtlCol="0" anchor="t" anchorCtr="0">
            <a:spAutoFit/>
          </a:bodyPr>
          <a:lstStyle>
            <a:lvl1pPr algn="l">
              <a:defRPr sz="800">
                <a:solidFill>
                  <a:schemeClr val="tx2"/>
                </a:solidFill>
                <a:latin typeface="+mn-lt"/>
              </a:defRPr>
            </a:lvl1pPr>
          </a:lstStyle>
          <a:p>
            <a:r>
              <a:rPr lang="en-GB" dirty="0"/>
              <a:t>Presentation title can go here</a:t>
            </a:r>
          </a:p>
        </p:txBody>
      </p:sp>
      <p:sp>
        <p:nvSpPr>
          <p:cNvPr id="10" name="Slide Number Placeholder 109">
            <a:extLst>
              <a:ext uri="{FF2B5EF4-FFF2-40B4-BE49-F238E27FC236}">
                <a16:creationId xmlns:a16="http://schemas.microsoft.com/office/drawing/2014/main" id="{0DF9FEB3-5DC4-947A-8995-D055872F2FA0}"/>
              </a:ext>
            </a:extLst>
          </p:cNvPr>
          <p:cNvSpPr txBox="1">
            <a:spLocks/>
          </p:cNvSpPr>
          <p:nvPr userDrawn="1"/>
        </p:nvSpPr>
        <p:spPr>
          <a:xfrm>
            <a:off x="436449" y="6506947"/>
            <a:ext cx="260356" cy="123082"/>
          </a:xfrm>
          <a:prstGeom prst="rect">
            <a:avLst/>
          </a:prstGeom>
        </p:spPr>
        <p:txBody>
          <a:bodyPr vert="horz" wrap="square" lIns="0" tIns="0" rIns="0" bIns="0" rtlCol="0" anchor="t" anchorCtr="0">
            <a:spAutoFit/>
          </a:bodyPr>
          <a:lstStyle>
            <a:lvl1pPr algn="r">
              <a:defRPr sz="1400">
                <a:solidFill>
                  <a:srgbClr val="FF0000"/>
                </a:solidFill>
                <a:latin typeface="+mn-lt"/>
              </a:defRPr>
            </a:lvl1pPr>
          </a:lstStyle>
          <a:p>
            <a:pPr marL="0" marR="0" lvl="0" indent="0" algn="l" defTabSz="914126" rtl="0" eaLnBrk="1" fontAlgn="base" latinLnBrk="0" hangingPunct="1">
              <a:lnSpc>
                <a:spcPct val="100000"/>
              </a:lnSpc>
              <a:spcBef>
                <a:spcPct val="0"/>
              </a:spcBef>
              <a:spcAft>
                <a:spcPct val="0"/>
              </a:spcAft>
              <a:buClrTx/>
              <a:buSzTx/>
              <a:buFontTx/>
              <a:buNone/>
              <a:tabLst/>
              <a:defRPr/>
            </a:pPr>
            <a:fld id="{FB8A8675-40C0-40D2-8FCE-EA4A25F48F18}" type="slidenum">
              <a:rPr kumimoji="0" lang="en-GB" sz="8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126" rtl="0" eaLnBrk="1" fontAlgn="base" latinLnBrk="0" hangingPunct="1">
                <a:lnSpc>
                  <a:spcPct val="100000"/>
                </a:lnSpc>
                <a:spcBef>
                  <a:spcPct val="0"/>
                </a:spcBef>
                <a:spcAft>
                  <a:spcPct val="0"/>
                </a:spcAft>
                <a:buClrTx/>
                <a:buSzTx/>
                <a:buFontTx/>
                <a:buNone/>
                <a:tabLst/>
                <a:defRPr/>
              </a:pPr>
              <a:t>‹#›</a:t>
            </a:fld>
            <a:endParaRPr kumimoji="0" lang="en-GB" sz="800" b="0" i="0" u="none" strike="noStrike" kern="1200" cap="none" spc="0" normalizeH="0" baseline="0" noProof="0" dirty="0">
              <a:ln>
                <a:noFill/>
              </a:ln>
              <a:solidFill>
                <a:schemeClr val="tx2"/>
              </a:solidFill>
              <a:effectLst/>
              <a:uLnTx/>
              <a:uFillTx/>
              <a:latin typeface="+mn-lt"/>
              <a:ea typeface="+mn-ea"/>
              <a:cs typeface="+mn-cs"/>
            </a:endParaRPr>
          </a:p>
        </p:txBody>
      </p:sp>
      <p:sp>
        <p:nvSpPr>
          <p:cNvPr id="11" name="TextBox 10">
            <a:extLst>
              <a:ext uri="{FF2B5EF4-FFF2-40B4-BE49-F238E27FC236}">
                <a16:creationId xmlns:a16="http://schemas.microsoft.com/office/drawing/2014/main" id="{5212A93E-F67A-2F3F-47F3-9240116129C6}"/>
              </a:ext>
            </a:extLst>
          </p:cNvPr>
          <p:cNvSpPr txBox="1"/>
          <p:nvPr userDrawn="1"/>
        </p:nvSpPr>
        <p:spPr>
          <a:xfrm>
            <a:off x="779932" y="6506947"/>
            <a:ext cx="791882" cy="123082"/>
          </a:xfrm>
          <a:prstGeom prst="rect">
            <a:avLst/>
          </a:prstGeom>
          <a:noFill/>
        </p:spPr>
        <p:txBody>
          <a:bodyPr wrap="square" lIns="0" tIns="0" rIns="0" bIns="0" rtlCol="0">
            <a:spAutoFit/>
          </a:bodyPr>
          <a:lstStyle/>
          <a:p>
            <a:r>
              <a:rPr lang="en-US" sz="800" b="1" dirty="0" err="1">
                <a:solidFill>
                  <a:schemeClr val="tx2"/>
                </a:solidFill>
                <a:latin typeface="+mn-lt"/>
              </a:rPr>
              <a:t>Raiffeisen</a:t>
            </a:r>
            <a:r>
              <a:rPr lang="en-US" sz="800" b="1" dirty="0">
                <a:solidFill>
                  <a:schemeClr val="tx2"/>
                </a:solidFill>
                <a:latin typeface="+mn-lt"/>
              </a:rPr>
              <a:t> Bank</a:t>
            </a:r>
            <a:endParaRPr lang="en-GB" sz="800" b="1" dirty="0">
              <a:solidFill>
                <a:schemeClr val="tx2"/>
              </a:solidFill>
              <a:latin typeface="+mn-lt"/>
            </a:endParaRPr>
          </a:p>
        </p:txBody>
      </p:sp>
      <p:cxnSp>
        <p:nvCxnSpPr>
          <p:cNvPr id="12" name="Straight Connector 11">
            <a:extLst>
              <a:ext uri="{FF2B5EF4-FFF2-40B4-BE49-F238E27FC236}">
                <a16:creationId xmlns:a16="http://schemas.microsoft.com/office/drawing/2014/main" id="{7D953A85-56A8-F673-7DA0-23C4D9FFA311}"/>
              </a:ext>
            </a:extLst>
          </p:cNvPr>
          <p:cNvCxnSpPr/>
          <p:nvPr userDrawn="1"/>
        </p:nvCxnSpPr>
        <p:spPr>
          <a:xfrm>
            <a:off x="652153" y="6504611"/>
            <a:ext cx="0" cy="137194"/>
          </a:xfrm>
          <a:prstGeom prst="line">
            <a:avLst/>
          </a:prstGeom>
          <a:ln w="635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F7F315-5868-B659-D4E7-74DBFCD3A9FF}"/>
              </a:ext>
            </a:extLst>
          </p:cNvPr>
          <p:cNvCxnSpPr/>
          <p:nvPr userDrawn="1"/>
        </p:nvCxnSpPr>
        <p:spPr>
          <a:xfrm>
            <a:off x="1675422" y="6504611"/>
            <a:ext cx="0" cy="137194"/>
          </a:xfrm>
          <a:prstGeom prst="line">
            <a:avLst/>
          </a:prstGeom>
          <a:ln w="6350" cap="rnd">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52781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4281309" y="3018343"/>
            <a:ext cx="4550283" cy="886192"/>
          </a:xfrm>
        </p:spPr>
        <p:txBody>
          <a:bodyPr wrap="square" anchor="b">
            <a:spAutoFit/>
          </a:bodyPr>
          <a:lstStyle>
            <a:lvl1pPr algn="l">
              <a:lnSpc>
                <a:spcPct val="90000"/>
              </a:lnSpc>
              <a:defRPr sz="3199" b="1" spc="-30" baseline="0">
                <a:solidFill>
                  <a:schemeClr val="tx2"/>
                </a:solidFill>
                <a:latin typeface="+mj-lt"/>
              </a:defRPr>
            </a:lvl1pPr>
          </a:lstStyle>
          <a:p>
            <a:r>
              <a:rPr lang="en-GB"/>
              <a:t>Click to edit Master title style</a:t>
            </a:r>
            <a:endParaRPr lang="en-GB" dirty="0"/>
          </a:p>
        </p:txBody>
      </p:sp>
      <p:sp>
        <p:nvSpPr>
          <p:cNvPr id="3" name="Text Placeholder 2"/>
          <p:cNvSpPr>
            <a:spLocks noGrp="1"/>
          </p:cNvSpPr>
          <p:nvPr>
            <p:ph type="body" sz="quarter" idx="10"/>
          </p:nvPr>
        </p:nvSpPr>
        <p:spPr>
          <a:xfrm>
            <a:off x="4278974" y="4357207"/>
            <a:ext cx="4551538" cy="246093"/>
          </a:xfrm>
        </p:spPr>
        <p:txBody>
          <a:bodyPr wrap="square">
            <a:spAutoFit/>
          </a:bodyPr>
          <a:lstStyle>
            <a:lvl1pPr marL="0" marR="0" indent="0" algn="l" defTabSz="1088449" rtl="0" eaLnBrk="1" fontAlgn="base" latinLnBrk="0" hangingPunct="1">
              <a:lnSpc>
                <a:spcPct val="125000"/>
              </a:lnSpc>
              <a:spcBef>
                <a:spcPts val="0"/>
              </a:spcBef>
              <a:spcAft>
                <a:spcPts val="0"/>
              </a:spcAft>
              <a:buClrTx/>
              <a:buSzTx/>
              <a:buFontTx/>
              <a:buNone/>
              <a:tabLst/>
              <a:defRPr sz="1400" b="0">
                <a:solidFill>
                  <a:schemeClr val="tx2"/>
                </a:solidFill>
              </a:defRPr>
            </a:lvl1pPr>
          </a:lstStyle>
          <a:p>
            <a:pPr lvl="0"/>
            <a:r>
              <a:rPr lang="en-GB"/>
              <a:t>Click to edit Master text styles</a:t>
            </a:r>
          </a:p>
        </p:txBody>
      </p:sp>
      <p:sp>
        <p:nvSpPr>
          <p:cNvPr id="7" name="TextBox 6"/>
          <p:cNvSpPr txBox="1"/>
          <p:nvPr userDrawn="1"/>
        </p:nvSpPr>
        <p:spPr>
          <a:xfrm>
            <a:off x="1012116" y="6197470"/>
            <a:ext cx="5211609" cy="258985"/>
          </a:xfrm>
          <a:prstGeom prst="rect">
            <a:avLst/>
          </a:prstGeom>
          <a:noFill/>
          <a:ln>
            <a:noFill/>
          </a:ln>
          <a:effectLst/>
        </p:spPr>
        <p:txBody>
          <a:bodyPr vert="horz" wrap="square" lIns="0" tIns="0" rIns="0" bIns="0" numCol="1" anchor="t" anchorCtr="0" compatLnSpc="1">
            <a:prstTxWarp prst="textNoShape">
              <a:avLst/>
            </a:prstTxWarp>
            <a:spAutoFit/>
          </a:bodyPr>
          <a:lstStyle/>
          <a:p>
            <a:pPr lvl="0" algn="l" rtl="0" fontAlgn="base">
              <a:lnSpc>
                <a:spcPct val="100000"/>
              </a:lnSpc>
              <a:spcBef>
                <a:spcPts val="0"/>
              </a:spcBef>
              <a:spcAft>
                <a:spcPts val="50"/>
              </a:spcAft>
            </a:pPr>
            <a:r>
              <a:rPr lang="en-US" sz="800" b="0" dirty="0">
                <a:solidFill>
                  <a:schemeClr val="tx2"/>
                </a:solidFill>
                <a:latin typeface="Amalia Medium" pitchFamily="34" charset="0"/>
                <a:ea typeface="+mn-ea"/>
                <a:cs typeface="+mn-cs"/>
              </a:rPr>
              <a:t>Confidential and proprietary</a:t>
            </a:r>
          </a:p>
          <a:p>
            <a:pPr lvl="0" algn="l" rtl="0" fontAlgn="base">
              <a:lnSpc>
                <a:spcPct val="100000"/>
              </a:lnSpc>
              <a:spcBef>
                <a:spcPts val="0"/>
              </a:spcBef>
              <a:spcAft>
                <a:spcPts val="0"/>
              </a:spcAft>
            </a:pPr>
            <a:r>
              <a:rPr lang="en-US" sz="800" b="0" dirty="0">
                <a:solidFill>
                  <a:schemeClr val="tx2"/>
                </a:solidFill>
                <a:latin typeface="+mn-lt"/>
                <a:ea typeface="+mn-ea"/>
                <a:cs typeface="+mn-cs"/>
              </a:rPr>
              <a:t>Any use of this material without specific permission of </a:t>
            </a:r>
            <a:r>
              <a:rPr lang="en-US" sz="800" b="0" dirty="0" err="1">
                <a:solidFill>
                  <a:schemeClr val="tx2"/>
                </a:solidFill>
                <a:latin typeface="+mn-lt"/>
                <a:ea typeface="+mn-ea"/>
                <a:cs typeface="+mn-cs"/>
              </a:rPr>
              <a:t>Raiffeisen</a:t>
            </a:r>
            <a:r>
              <a:rPr lang="en-US" sz="800" b="0" dirty="0">
                <a:solidFill>
                  <a:schemeClr val="tx2"/>
                </a:solidFill>
                <a:latin typeface="+mn-lt"/>
                <a:ea typeface="+mn-ea"/>
                <a:cs typeface="+mn-cs"/>
              </a:rPr>
              <a:t> Bank is strictly prohibited.</a:t>
            </a:r>
            <a:endParaRPr lang="en-GB" sz="800" b="0" dirty="0">
              <a:solidFill>
                <a:schemeClr val="tx2"/>
              </a:solidFill>
              <a:latin typeface="+mn-lt"/>
              <a:ea typeface="+mn-ea"/>
              <a:cs typeface="+mn-cs"/>
            </a:endParaRPr>
          </a:p>
        </p:txBody>
      </p:sp>
      <p:sp>
        <p:nvSpPr>
          <p:cNvPr id="8" name="Freeform 7"/>
          <p:cNvSpPr/>
          <p:nvPr userDrawn="1"/>
        </p:nvSpPr>
        <p:spPr>
          <a:xfrm>
            <a:off x="835484" y="1370405"/>
            <a:ext cx="2880330" cy="4115477"/>
          </a:xfrm>
          <a:custGeom>
            <a:avLst/>
            <a:gdLst>
              <a:gd name="connsiteX0" fmla="*/ 0 w 3498574"/>
              <a:gd name="connsiteY0" fmla="*/ 533873 h 5009322"/>
              <a:gd name="connsiteX1" fmla="*/ 1965108 w 3498574"/>
              <a:gd name="connsiteY1" fmla="*/ 2498981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498574"/>
              <a:gd name="connsiteY0" fmla="*/ 533873 h 5009322"/>
              <a:gd name="connsiteX1" fmla="*/ 1953550 w 3498574"/>
              <a:gd name="connsiteY1" fmla="*/ 2482688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498574"/>
              <a:gd name="connsiteY0" fmla="*/ 533873 h 5009322"/>
              <a:gd name="connsiteX1" fmla="*/ 1941992 w 3498574"/>
              <a:gd name="connsiteY1" fmla="*/ 2497200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509263"/>
              <a:gd name="connsiteY0" fmla="*/ 538314 h 5009322"/>
              <a:gd name="connsiteX1" fmla="*/ 1952681 w 3509263"/>
              <a:gd name="connsiteY1" fmla="*/ 2497200 h 5009322"/>
              <a:gd name="connsiteX2" fmla="*/ 10689 w 3509263"/>
              <a:gd name="connsiteY2" fmla="*/ 4464089 h 5009322"/>
              <a:gd name="connsiteX3" fmla="*/ 430973 w 3509263"/>
              <a:gd name="connsiteY3" fmla="*/ 4907091 h 5009322"/>
              <a:gd name="connsiteX4" fmla="*/ 771743 w 3509263"/>
              <a:gd name="connsiteY4" fmla="*/ 5009322 h 5009322"/>
              <a:gd name="connsiteX5" fmla="*/ 1135231 w 3509263"/>
              <a:gd name="connsiteY5" fmla="*/ 4884373 h 5009322"/>
              <a:gd name="connsiteX6" fmla="*/ 3509263 w 3509263"/>
              <a:gd name="connsiteY6" fmla="*/ 2510340 h 5009322"/>
              <a:gd name="connsiteX7" fmla="*/ 1078436 w 3509263"/>
              <a:gd name="connsiteY7" fmla="*/ 90872 h 5009322"/>
              <a:gd name="connsiteX8" fmla="*/ 737666 w 3509263"/>
              <a:gd name="connsiteY8" fmla="*/ 0 h 5009322"/>
              <a:gd name="connsiteX9" fmla="*/ 465050 w 3509263"/>
              <a:gd name="connsiteY9" fmla="*/ 102231 h 5009322"/>
              <a:gd name="connsiteX10" fmla="*/ 0 w 3509263"/>
              <a:gd name="connsiteY10" fmla="*/ 538314 h 5009322"/>
              <a:gd name="connsiteX0" fmla="*/ 0 w 3509263"/>
              <a:gd name="connsiteY0" fmla="*/ 538314 h 5009322"/>
              <a:gd name="connsiteX1" fmla="*/ 1952681 w 3509263"/>
              <a:gd name="connsiteY1" fmla="*/ 2497200 h 5009322"/>
              <a:gd name="connsiteX2" fmla="*/ 10689 w 3509263"/>
              <a:gd name="connsiteY2" fmla="*/ 4464089 h 5009322"/>
              <a:gd name="connsiteX3" fmla="*/ 430973 w 3509263"/>
              <a:gd name="connsiteY3" fmla="*/ 4907091 h 5009322"/>
              <a:gd name="connsiteX4" fmla="*/ 771743 w 3509263"/>
              <a:gd name="connsiteY4" fmla="*/ 5009322 h 5009322"/>
              <a:gd name="connsiteX5" fmla="*/ 1135231 w 3509263"/>
              <a:gd name="connsiteY5" fmla="*/ 4884373 h 5009322"/>
              <a:gd name="connsiteX6" fmla="*/ 3509263 w 3509263"/>
              <a:gd name="connsiteY6" fmla="*/ 2510340 h 5009322"/>
              <a:gd name="connsiteX7" fmla="*/ 1078436 w 3509263"/>
              <a:gd name="connsiteY7" fmla="*/ 90872 h 5009322"/>
              <a:gd name="connsiteX8" fmla="*/ 737666 w 3509263"/>
              <a:gd name="connsiteY8" fmla="*/ 0 h 5009322"/>
              <a:gd name="connsiteX9" fmla="*/ 397553 w 3509263"/>
              <a:gd name="connsiteY9" fmla="*/ 157556 h 5009322"/>
              <a:gd name="connsiteX10" fmla="*/ 0 w 3509263"/>
              <a:gd name="connsiteY10" fmla="*/ 538314 h 5009322"/>
              <a:gd name="connsiteX0" fmla="*/ 0 w 3509263"/>
              <a:gd name="connsiteY0" fmla="*/ 865832 h 5336840"/>
              <a:gd name="connsiteX1" fmla="*/ 1952681 w 3509263"/>
              <a:gd name="connsiteY1" fmla="*/ 2824718 h 5336840"/>
              <a:gd name="connsiteX2" fmla="*/ 10689 w 3509263"/>
              <a:gd name="connsiteY2" fmla="*/ 4791607 h 5336840"/>
              <a:gd name="connsiteX3" fmla="*/ 430973 w 3509263"/>
              <a:gd name="connsiteY3" fmla="*/ 5234609 h 5336840"/>
              <a:gd name="connsiteX4" fmla="*/ 771743 w 3509263"/>
              <a:gd name="connsiteY4" fmla="*/ 5336840 h 5336840"/>
              <a:gd name="connsiteX5" fmla="*/ 1135231 w 3509263"/>
              <a:gd name="connsiteY5" fmla="*/ 5211891 h 5336840"/>
              <a:gd name="connsiteX6" fmla="*/ 3509263 w 3509263"/>
              <a:gd name="connsiteY6" fmla="*/ 2837858 h 5336840"/>
              <a:gd name="connsiteX7" fmla="*/ 1078436 w 3509263"/>
              <a:gd name="connsiteY7" fmla="*/ 418390 h 5336840"/>
              <a:gd name="connsiteX8" fmla="*/ 737666 w 3509263"/>
              <a:gd name="connsiteY8" fmla="*/ 327518 h 5336840"/>
              <a:gd name="connsiteX9" fmla="*/ 397553 w 3509263"/>
              <a:gd name="connsiteY9" fmla="*/ 485074 h 5336840"/>
              <a:gd name="connsiteX10" fmla="*/ 0 w 3509263"/>
              <a:gd name="connsiteY10" fmla="*/ 865832 h 5336840"/>
              <a:gd name="connsiteX0" fmla="*/ 0 w 3509263"/>
              <a:gd name="connsiteY0" fmla="*/ 549428 h 5020436"/>
              <a:gd name="connsiteX1" fmla="*/ 1952681 w 3509263"/>
              <a:gd name="connsiteY1" fmla="*/ 2508314 h 5020436"/>
              <a:gd name="connsiteX2" fmla="*/ 10689 w 3509263"/>
              <a:gd name="connsiteY2" fmla="*/ 4475203 h 5020436"/>
              <a:gd name="connsiteX3" fmla="*/ 430973 w 3509263"/>
              <a:gd name="connsiteY3" fmla="*/ 4918205 h 5020436"/>
              <a:gd name="connsiteX4" fmla="*/ 771743 w 3509263"/>
              <a:gd name="connsiteY4" fmla="*/ 5020436 h 5020436"/>
              <a:gd name="connsiteX5" fmla="*/ 1135231 w 3509263"/>
              <a:gd name="connsiteY5" fmla="*/ 4895487 h 5020436"/>
              <a:gd name="connsiteX6" fmla="*/ 3509263 w 3509263"/>
              <a:gd name="connsiteY6" fmla="*/ 2521454 h 5020436"/>
              <a:gd name="connsiteX7" fmla="*/ 1078436 w 3509263"/>
              <a:gd name="connsiteY7" fmla="*/ 101986 h 5020436"/>
              <a:gd name="connsiteX8" fmla="*/ 737666 w 3509263"/>
              <a:gd name="connsiteY8" fmla="*/ 11114 h 5020436"/>
              <a:gd name="connsiteX9" fmla="*/ 397553 w 3509263"/>
              <a:gd name="connsiteY9" fmla="*/ 168670 h 5020436"/>
              <a:gd name="connsiteX10" fmla="*/ 0 w 3509263"/>
              <a:gd name="connsiteY10" fmla="*/ 549428 h 5020436"/>
              <a:gd name="connsiteX0" fmla="*/ 0 w 3509263"/>
              <a:gd name="connsiteY0" fmla="*/ 549428 h 5020436"/>
              <a:gd name="connsiteX1" fmla="*/ 1952681 w 3509263"/>
              <a:gd name="connsiteY1" fmla="*/ 2508314 h 5020436"/>
              <a:gd name="connsiteX2" fmla="*/ 10689 w 3509263"/>
              <a:gd name="connsiteY2" fmla="*/ 4475203 h 5020436"/>
              <a:gd name="connsiteX3" fmla="*/ 430973 w 3509263"/>
              <a:gd name="connsiteY3" fmla="*/ 4918205 h 5020436"/>
              <a:gd name="connsiteX4" fmla="*/ 771743 w 3509263"/>
              <a:gd name="connsiteY4" fmla="*/ 5020436 h 5020436"/>
              <a:gd name="connsiteX5" fmla="*/ 1135231 w 3509263"/>
              <a:gd name="connsiteY5" fmla="*/ 4895487 h 5020436"/>
              <a:gd name="connsiteX6" fmla="*/ 3509263 w 3509263"/>
              <a:gd name="connsiteY6" fmla="*/ 2521454 h 5020436"/>
              <a:gd name="connsiteX7" fmla="*/ 1078436 w 3509263"/>
              <a:gd name="connsiteY7" fmla="*/ 101986 h 5020436"/>
              <a:gd name="connsiteX8" fmla="*/ 737666 w 3509263"/>
              <a:gd name="connsiteY8" fmla="*/ 11114 h 5020436"/>
              <a:gd name="connsiteX9" fmla="*/ 397553 w 3509263"/>
              <a:gd name="connsiteY9" fmla="*/ 168670 h 5020436"/>
              <a:gd name="connsiteX10" fmla="*/ 0 w 3509263"/>
              <a:gd name="connsiteY10" fmla="*/ 549428 h 5020436"/>
              <a:gd name="connsiteX0" fmla="*/ 0 w 3509263"/>
              <a:gd name="connsiteY0" fmla="*/ 542840 h 5013848"/>
              <a:gd name="connsiteX1" fmla="*/ 1952681 w 3509263"/>
              <a:gd name="connsiteY1" fmla="*/ 2501726 h 5013848"/>
              <a:gd name="connsiteX2" fmla="*/ 10689 w 3509263"/>
              <a:gd name="connsiteY2" fmla="*/ 4468615 h 5013848"/>
              <a:gd name="connsiteX3" fmla="*/ 430973 w 3509263"/>
              <a:gd name="connsiteY3" fmla="*/ 4911617 h 5013848"/>
              <a:gd name="connsiteX4" fmla="*/ 771743 w 3509263"/>
              <a:gd name="connsiteY4" fmla="*/ 5013848 h 5013848"/>
              <a:gd name="connsiteX5" fmla="*/ 1135231 w 3509263"/>
              <a:gd name="connsiteY5" fmla="*/ 4888899 h 5013848"/>
              <a:gd name="connsiteX6" fmla="*/ 3509263 w 3509263"/>
              <a:gd name="connsiteY6" fmla="*/ 2514866 h 5013848"/>
              <a:gd name="connsiteX7" fmla="*/ 1117296 w 3509263"/>
              <a:gd name="connsiteY7" fmla="*/ 134923 h 5013848"/>
              <a:gd name="connsiteX8" fmla="*/ 737666 w 3509263"/>
              <a:gd name="connsiteY8" fmla="*/ 4526 h 5013848"/>
              <a:gd name="connsiteX9" fmla="*/ 397553 w 3509263"/>
              <a:gd name="connsiteY9" fmla="*/ 162082 h 5013848"/>
              <a:gd name="connsiteX10" fmla="*/ 0 w 3509263"/>
              <a:gd name="connsiteY10" fmla="*/ 542840 h 5013848"/>
              <a:gd name="connsiteX0" fmla="*/ 0 w 3509263"/>
              <a:gd name="connsiteY0" fmla="*/ 526104 h 4997112"/>
              <a:gd name="connsiteX1" fmla="*/ 1952681 w 3509263"/>
              <a:gd name="connsiteY1" fmla="*/ 2484990 h 4997112"/>
              <a:gd name="connsiteX2" fmla="*/ 10689 w 3509263"/>
              <a:gd name="connsiteY2" fmla="*/ 4451879 h 4997112"/>
              <a:gd name="connsiteX3" fmla="*/ 430973 w 3509263"/>
              <a:gd name="connsiteY3" fmla="*/ 4894881 h 4997112"/>
              <a:gd name="connsiteX4" fmla="*/ 771743 w 3509263"/>
              <a:gd name="connsiteY4" fmla="*/ 4997112 h 4997112"/>
              <a:gd name="connsiteX5" fmla="*/ 1135231 w 3509263"/>
              <a:gd name="connsiteY5" fmla="*/ 4872163 h 4997112"/>
              <a:gd name="connsiteX6" fmla="*/ 3509263 w 3509263"/>
              <a:gd name="connsiteY6" fmla="*/ 2498130 h 4997112"/>
              <a:gd name="connsiteX7" fmla="*/ 1117296 w 3509263"/>
              <a:gd name="connsiteY7" fmla="*/ 118187 h 4997112"/>
              <a:gd name="connsiteX8" fmla="*/ 753426 w 3509263"/>
              <a:gd name="connsiteY8" fmla="*/ 4526 h 4997112"/>
              <a:gd name="connsiteX9" fmla="*/ 397553 w 3509263"/>
              <a:gd name="connsiteY9" fmla="*/ 145346 h 4997112"/>
              <a:gd name="connsiteX10" fmla="*/ 0 w 3509263"/>
              <a:gd name="connsiteY10" fmla="*/ 526104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64742 w 3500203"/>
              <a:gd name="connsiteY1" fmla="*/ 25023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5110 w 3505313"/>
              <a:gd name="connsiteY0" fmla="*/ 531610 h 4997112"/>
              <a:gd name="connsiteX1" fmla="*/ 1969852 w 3505313"/>
              <a:gd name="connsiteY1" fmla="*/ 2502390 h 4997112"/>
              <a:gd name="connsiteX2" fmla="*/ 0 w 3505313"/>
              <a:gd name="connsiteY2" fmla="*/ 4481321 h 4997112"/>
              <a:gd name="connsiteX3" fmla="*/ 427023 w 3505313"/>
              <a:gd name="connsiteY3" fmla="*/ 4894881 h 4997112"/>
              <a:gd name="connsiteX4" fmla="*/ 767793 w 3505313"/>
              <a:gd name="connsiteY4" fmla="*/ 4997112 h 4997112"/>
              <a:gd name="connsiteX5" fmla="*/ 1131281 w 3505313"/>
              <a:gd name="connsiteY5" fmla="*/ 4872163 h 4997112"/>
              <a:gd name="connsiteX6" fmla="*/ 3505313 w 3505313"/>
              <a:gd name="connsiteY6" fmla="*/ 2498130 h 4997112"/>
              <a:gd name="connsiteX7" fmla="*/ 1113346 w 3505313"/>
              <a:gd name="connsiteY7" fmla="*/ 118187 h 4997112"/>
              <a:gd name="connsiteX8" fmla="*/ 749476 w 3505313"/>
              <a:gd name="connsiteY8" fmla="*/ 4526 h 4997112"/>
              <a:gd name="connsiteX9" fmla="*/ 393603 w 3505313"/>
              <a:gd name="connsiteY9" fmla="*/ 145346 h 4997112"/>
              <a:gd name="connsiteX10" fmla="*/ 5110 w 3505313"/>
              <a:gd name="connsiteY10" fmla="*/ 531610 h 4997112"/>
              <a:gd name="connsiteX0" fmla="*/ 5110 w 3505313"/>
              <a:gd name="connsiteY0" fmla="*/ 531610 h 5288660"/>
              <a:gd name="connsiteX1" fmla="*/ 1969852 w 3505313"/>
              <a:gd name="connsiteY1" fmla="*/ 2502390 h 5288660"/>
              <a:gd name="connsiteX2" fmla="*/ 0 w 3505313"/>
              <a:gd name="connsiteY2" fmla="*/ 4481321 h 5288660"/>
              <a:gd name="connsiteX3" fmla="*/ 427023 w 3505313"/>
              <a:gd name="connsiteY3" fmla="*/ 4894881 h 5288660"/>
              <a:gd name="connsiteX4" fmla="*/ 767793 w 3505313"/>
              <a:gd name="connsiteY4" fmla="*/ 4997112 h 5288660"/>
              <a:gd name="connsiteX5" fmla="*/ 1131281 w 3505313"/>
              <a:gd name="connsiteY5" fmla="*/ 4872163 h 5288660"/>
              <a:gd name="connsiteX6" fmla="*/ 3505313 w 3505313"/>
              <a:gd name="connsiteY6" fmla="*/ 2498130 h 5288660"/>
              <a:gd name="connsiteX7" fmla="*/ 1113346 w 3505313"/>
              <a:gd name="connsiteY7" fmla="*/ 118187 h 5288660"/>
              <a:gd name="connsiteX8" fmla="*/ 749476 w 3505313"/>
              <a:gd name="connsiteY8" fmla="*/ 4526 h 5288660"/>
              <a:gd name="connsiteX9" fmla="*/ 393603 w 3505313"/>
              <a:gd name="connsiteY9" fmla="*/ 145346 h 5288660"/>
              <a:gd name="connsiteX10" fmla="*/ 5110 w 3505313"/>
              <a:gd name="connsiteY10" fmla="*/ 531610 h 5288660"/>
              <a:gd name="connsiteX0" fmla="*/ 5110 w 3505313"/>
              <a:gd name="connsiteY0" fmla="*/ 531610 h 5000898"/>
              <a:gd name="connsiteX1" fmla="*/ 1969852 w 3505313"/>
              <a:gd name="connsiteY1" fmla="*/ 2502390 h 5000898"/>
              <a:gd name="connsiteX2" fmla="*/ 0 w 3505313"/>
              <a:gd name="connsiteY2" fmla="*/ 4481321 h 5000898"/>
              <a:gd name="connsiteX3" fmla="*/ 427023 w 3505313"/>
              <a:gd name="connsiteY3" fmla="*/ 4894881 h 5000898"/>
              <a:gd name="connsiteX4" fmla="*/ 767793 w 3505313"/>
              <a:gd name="connsiteY4" fmla="*/ 4997112 h 5000898"/>
              <a:gd name="connsiteX5" fmla="*/ 1131281 w 3505313"/>
              <a:gd name="connsiteY5" fmla="*/ 4872163 h 5000898"/>
              <a:gd name="connsiteX6" fmla="*/ 3505313 w 3505313"/>
              <a:gd name="connsiteY6" fmla="*/ 2498130 h 5000898"/>
              <a:gd name="connsiteX7" fmla="*/ 1113346 w 3505313"/>
              <a:gd name="connsiteY7" fmla="*/ 118187 h 5000898"/>
              <a:gd name="connsiteX8" fmla="*/ 749476 w 3505313"/>
              <a:gd name="connsiteY8" fmla="*/ 4526 h 5000898"/>
              <a:gd name="connsiteX9" fmla="*/ 393603 w 3505313"/>
              <a:gd name="connsiteY9" fmla="*/ 145346 h 5000898"/>
              <a:gd name="connsiteX10" fmla="*/ 5110 w 3505313"/>
              <a:gd name="connsiteY10" fmla="*/ 531610 h 5000898"/>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29652 h 5005303"/>
              <a:gd name="connsiteX1" fmla="*/ 1969852 w 3505313"/>
              <a:gd name="connsiteY1" fmla="*/ 2500432 h 5005303"/>
              <a:gd name="connsiteX2" fmla="*/ 0 w 3505313"/>
              <a:gd name="connsiteY2" fmla="*/ 4479363 h 5005303"/>
              <a:gd name="connsiteX3" fmla="*/ 427023 w 3505313"/>
              <a:gd name="connsiteY3" fmla="*/ 4892923 h 5005303"/>
              <a:gd name="connsiteX4" fmla="*/ 787503 w 3505313"/>
              <a:gd name="connsiteY4" fmla="*/ 5001517 h 5005303"/>
              <a:gd name="connsiteX5" fmla="*/ 1131281 w 3505313"/>
              <a:gd name="connsiteY5" fmla="*/ 4870205 h 5005303"/>
              <a:gd name="connsiteX6" fmla="*/ 3505313 w 3505313"/>
              <a:gd name="connsiteY6" fmla="*/ 2496172 h 5005303"/>
              <a:gd name="connsiteX7" fmla="*/ 1160106 w 3505313"/>
              <a:gd name="connsiteY7" fmla="*/ 158794 h 5005303"/>
              <a:gd name="connsiteX8" fmla="*/ 749476 w 3505313"/>
              <a:gd name="connsiteY8" fmla="*/ 2568 h 5005303"/>
              <a:gd name="connsiteX9" fmla="*/ 393603 w 3505313"/>
              <a:gd name="connsiteY9" fmla="*/ 143388 h 5005303"/>
              <a:gd name="connsiteX10" fmla="*/ 5110 w 3505313"/>
              <a:gd name="connsiteY10" fmla="*/ 529652 h 5005303"/>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 name="connsiteX0" fmla="*/ 5110 w 3505313"/>
              <a:gd name="connsiteY0" fmla="*/ 532416 h 5008067"/>
              <a:gd name="connsiteX1" fmla="*/ 1969852 w 3505313"/>
              <a:gd name="connsiteY1" fmla="*/ 2503196 h 5008067"/>
              <a:gd name="connsiteX2" fmla="*/ 0 w 3505313"/>
              <a:gd name="connsiteY2" fmla="*/ 4482127 h 5008067"/>
              <a:gd name="connsiteX3" fmla="*/ 427023 w 3505313"/>
              <a:gd name="connsiteY3" fmla="*/ 4895687 h 5008067"/>
              <a:gd name="connsiteX4" fmla="*/ 787503 w 3505313"/>
              <a:gd name="connsiteY4" fmla="*/ 5004281 h 5008067"/>
              <a:gd name="connsiteX5" fmla="*/ 1131281 w 3505313"/>
              <a:gd name="connsiteY5" fmla="*/ 4872969 h 5008067"/>
              <a:gd name="connsiteX6" fmla="*/ 3505313 w 3505313"/>
              <a:gd name="connsiteY6" fmla="*/ 2498936 h 5008067"/>
              <a:gd name="connsiteX7" fmla="*/ 1160106 w 3505313"/>
              <a:gd name="connsiteY7" fmla="*/ 161558 h 5008067"/>
              <a:gd name="connsiteX8" fmla="*/ 796836 w 3505313"/>
              <a:gd name="connsiteY8" fmla="*/ 2318 h 5008067"/>
              <a:gd name="connsiteX9" fmla="*/ 393603 w 3505313"/>
              <a:gd name="connsiteY9" fmla="*/ 146152 h 5008067"/>
              <a:gd name="connsiteX10" fmla="*/ 5110 w 3505313"/>
              <a:gd name="connsiteY10" fmla="*/ 532416 h 5008067"/>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05313" h="5008317">
                <a:moveTo>
                  <a:pt x="5110" y="532666"/>
                </a:moveTo>
                <a:lnTo>
                  <a:pt x="1969852" y="2503446"/>
                </a:lnTo>
                <a:lnTo>
                  <a:pt x="0" y="4482377"/>
                </a:lnTo>
                <a:lnTo>
                  <a:pt x="427023" y="4895937"/>
                </a:lnTo>
                <a:cubicBezTo>
                  <a:pt x="510281" y="4969426"/>
                  <a:pt x="670127" y="5008317"/>
                  <a:pt x="787503" y="5004531"/>
                </a:cubicBezTo>
                <a:cubicBezTo>
                  <a:pt x="904879" y="5000745"/>
                  <a:pt x="1004011" y="4978861"/>
                  <a:pt x="1131281" y="4873219"/>
                </a:cubicBezTo>
                <a:lnTo>
                  <a:pt x="3505313" y="2499186"/>
                </a:lnTo>
                <a:lnTo>
                  <a:pt x="1160106" y="161808"/>
                </a:lnTo>
                <a:cubicBezTo>
                  <a:pt x="1068649" y="89635"/>
                  <a:pt x="968345" y="5136"/>
                  <a:pt x="796836" y="2568"/>
                </a:cubicBezTo>
                <a:cubicBezTo>
                  <a:pt x="625327" y="0"/>
                  <a:pt x="475789" y="68559"/>
                  <a:pt x="393603" y="146402"/>
                </a:cubicBezTo>
                <a:lnTo>
                  <a:pt x="5110" y="532666"/>
                </a:ln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GB" sz="1799" kern="1200">
              <a:solidFill>
                <a:schemeClr val="lt1"/>
              </a:solidFill>
              <a:latin typeface="+mn-lt"/>
              <a:ea typeface="+mn-ea"/>
              <a:cs typeface="+mn-cs"/>
            </a:endParaRPr>
          </a:p>
        </p:txBody>
      </p:sp>
      <p:sp>
        <p:nvSpPr>
          <p:cNvPr id="10" name="Freeform 9"/>
          <p:cNvSpPr/>
          <p:nvPr userDrawn="1"/>
        </p:nvSpPr>
        <p:spPr>
          <a:xfrm flipH="1">
            <a:off x="8983206" y="4078778"/>
            <a:ext cx="1092167" cy="1560507"/>
          </a:xfrm>
          <a:custGeom>
            <a:avLst/>
            <a:gdLst>
              <a:gd name="connsiteX0" fmla="*/ 0 w 3498574"/>
              <a:gd name="connsiteY0" fmla="*/ 533873 h 5009322"/>
              <a:gd name="connsiteX1" fmla="*/ 1965108 w 3498574"/>
              <a:gd name="connsiteY1" fmla="*/ 2498981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498574"/>
              <a:gd name="connsiteY0" fmla="*/ 533873 h 5009322"/>
              <a:gd name="connsiteX1" fmla="*/ 1953550 w 3498574"/>
              <a:gd name="connsiteY1" fmla="*/ 2482688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498574"/>
              <a:gd name="connsiteY0" fmla="*/ 533873 h 5009322"/>
              <a:gd name="connsiteX1" fmla="*/ 1941992 w 3498574"/>
              <a:gd name="connsiteY1" fmla="*/ 2497200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509263"/>
              <a:gd name="connsiteY0" fmla="*/ 538314 h 5009322"/>
              <a:gd name="connsiteX1" fmla="*/ 1952681 w 3509263"/>
              <a:gd name="connsiteY1" fmla="*/ 2497200 h 5009322"/>
              <a:gd name="connsiteX2" fmla="*/ 10689 w 3509263"/>
              <a:gd name="connsiteY2" fmla="*/ 4464089 h 5009322"/>
              <a:gd name="connsiteX3" fmla="*/ 430973 w 3509263"/>
              <a:gd name="connsiteY3" fmla="*/ 4907091 h 5009322"/>
              <a:gd name="connsiteX4" fmla="*/ 771743 w 3509263"/>
              <a:gd name="connsiteY4" fmla="*/ 5009322 h 5009322"/>
              <a:gd name="connsiteX5" fmla="*/ 1135231 w 3509263"/>
              <a:gd name="connsiteY5" fmla="*/ 4884373 h 5009322"/>
              <a:gd name="connsiteX6" fmla="*/ 3509263 w 3509263"/>
              <a:gd name="connsiteY6" fmla="*/ 2510340 h 5009322"/>
              <a:gd name="connsiteX7" fmla="*/ 1078436 w 3509263"/>
              <a:gd name="connsiteY7" fmla="*/ 90872 h 5009322"/>
              <a:gd name="connsiteX8" fmla="*/ 737666 w 3509263"/>
              <a:gd name="connsiteY8" fmla="*/ 0 h 5009322"/>
              <a:gd name="connsiteX9" fmla="*/ 465050 w 3509263"/>
              <a:gd name="connsiteY9" fmla="*/ 102231 h 5009322"/>
              <a:gd name="connsiteX10" fmla="*/ 0 w 3509263"/>
              <a:gd name="connsiteY10" fmla="*/ 538314 h 5009322"/>
              <a:gd name="connsiteX0" fmla="*/ 0 w 3509263"/>
              <a:gd name="connsiteY0" fmla="*/ 538314 h 5009322"/>
              <a:gd name="connsiteX1" fmla="*/ 1952681 w 3509263"/>
              <a:gd name="connsiteY1" fmla="*/ 2497200 h 5009322"/>
              <a:gd name="connsiteX2" fmla="*/ 10689 w 3509263"/>
              <a:gd name="connsiteY2" fmla="*/ 4464089 h 5009322"/>
              <a:gd name="connsiteX3" fmla="*/ 430973 w 3509263"/>
              <a:gd name="connsiteY3" fmla="*/ 4907091 h 5009322"/>
              <a:gd name="connsiteX4" fmla="*/ 771743 w 3509263"/>
              <a:gd name="connsiteY4" fmla="*/ 5009322 h 5009322"/>
              <a:gd name="connsiteX5" fmla="*/ 1135231 w 3509263"/>
              <a:gd name="connsiteY5" fmla="*/ 4884373 h 5009322"/>
              <a:gd name="connsiteX6" fmla="*/ 3509263 w 3509263"/>
              <a:gd name="connsiteY6" fmla="*/ 2510340 h 5009322"/>
              <a:gd name="connsiteX7" fmla="*/ 1078436 w 3509263"/>
              <a:gd name="connsiteY7" fmla="*/ 90872 h 5009322"/>
              <a:gd name="connsiteX8" fmla="*/ 737666 w 3509263"/>
              <a:gd name="connsiteY8" fmla="*/ 0 h 5009322"/>
              <a:gd name="connsiteX9" fmla="*/ 397553 w 3509263"/>
              <a:gd name="connsiteY9" fmla="*/ 157556 h 5009322"/>
              <a:gd name="connsiteX10" fmla="*/ 0 w 3509263"/>
              <a:gd name="connsiteY10" fmla="*/ 538314 h 5009322"/>
              <a:gd name="connsiteX0" fmla="*/ 0 w 3509263"/>
              <a:gd name="connsiteY0" fmla="*/ 865832 h 5336840"/>
              <a:gd name="connsiteX1" fmla="*/ 1952681 w 3509263"/>
              <a:gd name="connsiteY1" fmla="*/ 2824718 h 5336840"/>
              <a:gd name="connsiteX2" fmla="*/ 10689 w 3509263"/>
              <a:gd name="connsiteY2" fmla="*/ 4791607 h 5336840"/>
              <a:gd name="connsiteX3" fmla="*/ 430973 w 3509263"/>
              <a:gd name="connsiteY3" fmla="*/ 5234609 h 5336840"/>
              <a:gd name="connsiteX4" fmla="*/ 771743 w 3509263"/>
              <a:gd name="connsiteY4" fmla="*/ 5336840 h 5336840"/>
              <a:gd name="connsiteX5" fmla="*/ 1135231 w 3509263"/>
              <a:gd name="connsiteY5" fmla="*/ 5211891 h 5336840"/>
              <a:gd name="connsiteX6" fmla="*/ 3509263 w 3509263"/>
              <a:gd name="connsiteY6" fmla="*/ 2837858 h 5336840"/>
              <a:gd name="connsiteX7" fmla="*/ 1078436 w 3509263"/>
              <a:gd name="connsiteY7" fmla="*/ 418390 h 5336840"/>
              <a:gd name="connsiteX8" fmla="*/ 737666 w 3509263"/>
              <a:gd name="connsiteY8" fmla="*/ 327518 h 5336840"/>
              <a:gd name="connsiteX9" fmla="*/ 397553 w 3509263"/>
              <a:gd name="connsiteY9" fmla="*/ 485074 h 5336840"/>
              <a:gd name="connsiteX10" fmla="*/ 0 w 3509263"/>
              <a:gd name="connsiteY10" fmla="*/ 865832 h 5336840"/>
              <a:gd name="connsiteX0" fmla="*/ 0 w 3509263"/>
              <a:gd name="connsiteY0" fmla="*/ 549428 h 5020436"/>
              <a:gd name="connsiteX1" fmla="*/ 1952681 w 3509263"/>
              <a:gd name="connsiteY1" fmla="*/ 2508314 h 5020436"/>
              <a:gd name="connsiteX2" fmla="*/ 10689 w 3509263"/>
              <a:gd name="connsiteY2" fmla="*/ 4475203 h 5020436"/>
              <a:gd name="connsiteX3" fmla="*/ 430973 w 3509263"/>
              <a:gd name="connsiteY3" fmla="*/ 4918205 h 5020436"/>
              <a:gd name="connsiteX4" fmla="*/ 771743 w 3509263"/>
              <a:gd name="connsiteY4" fmla="*/ 5020436 h 5020436"/>
              <a:gd name="connsiteX5" fmla="*/ 1135231 w 3509263"/>
              <a:gd name="connsiteY5" fmla="*/ 4895487 h 5020436"/>
              <a:gd name="connsiteX6" fmla="*/ 3509263 w 3509263"/>
              <a:gd name="connsiteY6" fmla="*/ 2521454 h 5020436"/>
              <a:gd name="connsiteX7" fmla="*/ 1078436 w 3509263"/>
              <a:gd name="connsiteY7" fmla="*/ 101986 h 5020436"/>
              <a:gd name="connsiteX8" fmla="*/ 737666 w 3509263"/>
              <a:gd name="connsiteY8" fmla="*/ 11114 h 5020436"/>
              <a:gd name="connsiteX9" fmla="*/ 397553 w 3509263"/>
              <a:gd name="connsiteY9" fmla="*/ 168670 h 5020436"/>
              <a:gd name="connsiteX10" fmla="*/ 0 w 3509263"/>
              <a:gd name="connsiteY10" fmla="*/ 549428 h 5020436"/>
              <a:gd name="connsiteX0" fmla="*/ 0 w 3509263"/>
              <a:gd name="connsiteY0" fmla="*/ 549428 h 5020436"/>
              <a:gd name="connsiteX1" fmla="*/ 1952681 w 3509263"/>
              <a:gd name="connsiteY1" fmla="*/ 2508314 h 5020436"/>
              <a:gd name="connsiteX2" fmla="*/ 10689 w 3509263"/>
              <a:gd name="connsiteY2" fmla="*/ 4475203 h 5020436"/>
              <a:gd name="connsiteX3" fmla="*/ 430973 w 3509263"/>
              <a:gd name="connsiteY3" fmla="*/ 4918205 h 5020436"/>
              <a:gd name="connsiteX4" fmla="*/ 771743 w 3509263"/>
              <a:gd name="connsiteY4" fmla="*/ 5020436 h 5020436"/>
              <a:gd name="connsiteX5" fmla="*/ 1135231 w 3509263"/>
              <a:gd name="connsiteY5" fmla="*/ 4895487 h 5020436"/>
              <a:gd name="connsiteX6" fmla="*/ 3509263 w 3509263"/>
              <a:gd name="connsiteY6" fmla="*/ 2521454 h 5020436"/>
              <a:gd name="connsiteX7" fmla="*/ 1078436 w 3509263"/>
              <a:gd name="connsiteY7" fmla="*/ 101986 h 5020436"/>
              <a:gd name="connsiteX8" fmla="*/ 737666 w 3509263"/>
              <a:gd name="connsiteY8" fmla="*/ 11114 h 5020436"/>
              <a:gd name="connsiteX9" fmla="*/ 397553 w 3509263"/>
              <a:gd name="connsiteY9" fmla="*/ 168670 h 5020436"/>
              <a:gd name="connsiteX10" fmla="*/ 0 w 3509263"/>
              <a:gd name="connsiteY10" fmla="*/ 549428 h 5020436"/>
              <a:gd name="connsiteX0" fmla="*/ 0 w 3509263"/>
              <a:gd name="connsiteY0" fmla="*/ 542840 h 5013848"/>
              <a:gd name="connsiteX1" fmla="*/ 1952681 w 3509263"/>
              <a:gd name="connsiteY1" fmla="*/ 2501726 h 5013848"/>
              <a:gd name="connsiteX2" fmla="*/ 10689 w 3509263"/>
              <a:gd name="connsiteY2" fmla="*/ 4468615 h 5013848"/>
              <a:gd name="connsiteX3" fmla="*/ 430973 w 3509263"/>
              <a:gd name="connsiteY3" fmla="*/ 4911617 h 5013848"/>
              <a:gd name="connsiteX4" fmla="*/ 771743 w 3509263"/>
              <a:gd name="connsiteY4" fmla="*/ 5013848 h 5013848"/>
              <a:gd name="connsiteX5" fmla="*/ 1135231 w 3509263"/>
              <a:gd name="connsiteY5" fmla="*/ 4888899 h 5013848"/>
              <a:gd name="connsiteX6" fmla="*/ 3509263 w 3509263"/>
              <a:gd name="connsiteY6" fmla="*/ 2514866 h 5013848"/>
              <a:gd name="connsiteX7" fmla="*/ 1117296 w 3509263"/>
              <a:gd name="connsiteY7" fmla="*/ 134923 h 5013848"/>
              <a:gd name="connsiteX8" fmla="*/ 737666 w 3509263"/>
              <a:gd name="connsiteY8" fmla="*/ 4526 h 5013848"/>
              <a:gd name="connsiteX9" fmla="*/ 397553 w 3509263"/>
              <a:gd name="connsiteY9" fmla="*/ 162082 h 5013848"/>
              <a:gd name="connsiteX10" fmla="*/ 0 w 3509263"/>
              <a:gd name="connsiteY10" fmla="*/ 542840 h 5013848"/>
              <a:gd name="connsiteX0" fmla="*/ 0 w 3509263"/>
              <a:gd name="connsiteY0" fmla="*/ 526104 h 4997112"/>
              <a:gd name="connsiteX1" fmla="*/ 1952681 w 3509263"/>
              <a:gd name="connsiteY1" fmla="*/ 2484990 h 4997112"/>
              <a:gd name="connsiteX2" fmla="*/ 10689 w 3509263"/>
              <a:gd name="connsiteY2" fmla="*/ 4451879 h 4997112"/>
              <a:gd name="connsiteX3" fmla="*/ 430973 w 3509263"/>
              <a:gd name="connsiteY3" fmla="*/ 4894881 h 4997112"/>
              <a:gd name="connsiteX4" fmla="*/ 771743 w 3509263"/>
              <a:gd name="connsiteY4" fmla="*/ 4997112 h 4997112"/>
              <a:gd name="connsiteX5" fmla="*/ 1135231 w 3509263"/>
              <a:gd name="connsiteY5" fmla="*/ 4872163 h 4997112"/>
              <a:gd name="connsiteX6" fmla="*/ 3509263 w 3509263"/>
              <a:gd name="connsiteY6" fmla="*/ 2498130 h 4997112"/>
              <a:gd name="connsiteX7" fmla="*/ 1117296 w 3509263"/>
              <a:gd name="connsiteY7" fmla="*/ 118187 h 4997112"/>
              <a:gd name="connsiteX8" fmla="*/ 753426 w 3509263"/>
              <a:gd name="connsiteY8" fmla="*/ 4526 h 4997112"/>
              <a:gd name="connsiteX9" fmla="*/ 397553 w 3509263"/>
              <a:gd name="connsiteY9" fmla="*/ 145346 h 4997112"/>
              <a:gd name="connsiteX10" fmla="*/ 0 w 3509263"/>
              <a:gd name="connsiteY10" fmla="*/ 526104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64742 w 3500203"/>
              <a:gd name="connsiteY1" fmla="*/ 25023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5110 w 3505313"/>
              <a:gd name="connsiteY0" fmla="*/ 531610 h 4997112"/>
              <a:gd name="connsiteX1" fmla="*/ 1969852 w 3505313"/>
              <a:gd name="connsiteY1" fmla="*/ 2502390 h 4997112"/>
              <a:gd name="connsiteX2" fmla="*/ 0 w 3505313"/>
              <a:gd name="connsiteY2" fmla="*/ 4481321 h 4997112"/>
              <a:gd name="connsiteX3" fmla="*/ 427023 w 3505313"/>
              <a:gd name="connsiteY3" fmla="*/ 4894881 h 4997112"/>
              <a:gd name="connsiteX4" fmla="*/ 767793 w 3505313"/>
              <a:gd name="connsiteY4" fmla="*/ 4997112 h 4997112"/>
              <a:gd name="connsiteX5" fmla="*/ 1131281 w 3505313"/>
              <a:gd name="connsiteY5" fmla="*/ 4872163 h 4997112"/>
              <a:gd name="connsiteX6" fmla="*/ 3505313 w 3505313"/>
              <a:gd name="connsiteY6" fmla="*/ 2498130 h 4997112"/>
              <a:gd name="connsiteX7" fmla="*/ 1113346 w 3505313"/>
              <a:gd name="connsiteY7" fmla="*/ 118187 h 4997112"/>
              <a:gd name="connsiteX8" fmla="*/ 749476 w 3505313"/>
              <a:gd name="connsiteY8" fmla="*/ 4526 h 4997112"/>
              <a:gd name="connsiteX9" fmla="*/ 393603 w 3505313"/>
              <a:gd name="connsiteY9" fmla="*/ 145346 h 4997112"/>
              <a:gd name="connsiteX10" fmla="*/ 5110 w 3505313"/>
              <a:gd name="connsiteY10" fmla="*/ 531610 h 4997112"/>
              <a:gd name="connsiteX0" fmla="*/ 5110 w 3505313"/>
              <a:gd name="connsiteY0" fmla="*/ 531610 h 5288660"/>
              <a:gd name="connsiteX1" fmla="*/ 1969852 w 3505313"/>
              <a:gd name="connsiteY1" fmla="*/ 2502390 h 5288660"/>
              <a:gd name="connsiteX2" fmla="*/ 0 w 3505313"/>
              <a:gd name="connsiteY2" fmla="*/ 4481321 h 5288660"/>
              <a:gd name="connsiteX3" fmla="*/ 427023 w 3505313"/>
              <a:gd name="connsiteY3" fmla="*/ 4894881 h 5288660"/>
              <a:gd name="connsiteX4" fmla="*/ 767793 w 3505313"/>
              <a:gd name="connsiteY4" fmla="*/ 4997112 h 5288660"/>
              <a:gd name="connsiteX5" fmla="*/ 1131281 w 3505313"/>
              <a:gd name="connsiteY5" fmla="*/ 4872163 h 5288660"/>
              <a:gd name="connsiteX6" fmla="*/ 3505313 w 3505313"/>
              <a:gd name="connsiteY6" fmla="*/ 2498130 h 5288660"/>
              <a:gd name="connsiteX7" fmla="*/ 1113346 w 3505313"/>
              <a:gd name="connsiteY7" fmla="*/ 118187 h 5288660"/>
              <a:gd name="connsiteX8" fmla="*/ 749476 w 3505313"/>
              <a:gd name="connsiteY8" fmla="*/ 4526 h 5288660"/>
              <a:gd name="connsiteX9" fmla="*/ 393603 w 3505313"/>
              <a:gd name="connsiteY9" fmla="*/ 145346 h 5288660"/>
              <a:gd name="connsiteX10" fmla="*/ 5110 w 3505313"/>
              <a:gd name="connsiteY10" fmla="*/ 531610 h 5288660"/>
              <a:gd name="connsiteX0" fmla="*/ 5110 w 3505313"/>
              <a:gd name="connsiteY0" fmla="*/ 531610 h 5000898"/>
              <a:gd name="connsiteX1" fmla="*/ 1969852 w 3505313"/>
              <a:gd name="connsiteY1" fmla="*/ 2502390 h 5000898"/>
              <a:gd name="connsiteX2" fmla="*/ 0 w 3505313"/>
              <a:gd name="connsiteY2" fmla="*/ 4481321 h 5000898"/>
              <a:gd name="connsiteX3" fmla="*/ 427023 w 3505313"/>
              <a:gd name="connsiteY3" fmla="*/ 4894881 h 5000898"/>
              <a:gd name="connsiteX4" fmla="*/ 767793 w 3505313"/>
              <a:gd name="connsiteY4" fmla="*/ 4997112 h 5000898"/>
              <a:gd name="connsiteX5" fmla="*/ 1131281 w 3505313"/>
              <a:gd name="connsiteY5" fmla="*/ 4872163 h 5000898"/>
              <a:gd name="connsiteX6" fmla="*/ 3505313 w 3505313"/>
              <a:gd name="connsiteY6" fmla="*/ 2498130 h 5000898"/>
              <a:gd name="connsiteX7" fmla="*/ 1113346 w 3505313"/>
              <a:gd name="connsiteY7" fmla="*/ 118187 h 5000898"/>
              <a:gd name="connsiteX8" fmla="*/ 749476 w 3505313"/>
              <a:gd name="connsiteY8" fmla="*/ 4526 h 5000898"/>
              <a:gd name="connsiteX9" fmla="*/ 393603 w 3505313"/>
              <a:gd name="connsiteY9" fmla="*/ 145346 h 5000898"/>
              <a:gd name="connsiteX10" fmla="*/ 5110 w 3505313"/>
              <a:gd name="connsiteY10" fmla="*/ 531610 h 5000898"/>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29652 h 5005303"/>
              <a:gd name="connsiteX1" fmla="*/ 1969852 w 3505313"/>
              <a:gd name="connsiteY1" fmla="*/ 2500432 h 5005303"/>
              <a:gd name="connsiteX2" fmla="*/ 0 w 3505313"/>
              <a:gd name="connsiteY2" fmla="*/ 4479363 h 5005303"/>
              <a:gd name="connsiteX3" fmla="*/ 427023 w 3505313"/>
              <a:gd name="connsiteY3" fmla="*/ 4892923 h 5005303"/>
              <a:gd name="connsiteX4" fmla="*/ 787503 w 3505313"/>
              <a:gd name="connsiteY4" fmla="*/ 5001517 h 5005303"/>
              <a:gd name="connsiteX5" fmla="*/ 1131281 w 3505313"/>
              <a:gd name="connsiteY5" fmla="*/ 4870205 h 5005303"/>
              <a:gd name="connsiteX6" fmla="*/ 3505313 w 3505313"/>
              <a:gd name="connsiteY6" fmla="*/ 2496172 h 5005303"/>
              <a:gd name="connsiteX7" fmla="*/ 1160106 w 3505313"/>
              <a:gd name="connsiteY7" fmla="*/ 158794 h 5005303"/>
              <a:gd name="connsiteX8" fmla="*/ 749476 w 3505313"/>
              <a:gd name="connsiteY8" fmla="*/ 2568 h 5005303"/>
              <a:gd name="connsiteX9" fmla="*/ 393603 w 3505313"/>
              <a:gd name="connsiteY9" fmla="*/ 143388 h 5005303"/>
              <a:gd name="connsiteX10" fmla="*/ 5110 w 3505313"/>
              <a:gd name="connsiteY10" fmla="*/ 529652 h 5005303"/>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 name="connsiteX0" fmla="*/ 5110 w 3505313"/>
              <a:gd name="connsiteY0" fmla="*/ 532416 h 5008067"/>
              <a:gd name="connsiteX1" fmla="*/ 1969852 w 3505313"/>
              <a:gd name="connsiteY1" fmla="*/ 2503196 h 5008067"/>
              <a:gd name="connsiteX2" fmla="*/ 0 w 3505313"/>
              <a:gd name="connsiteY2" fmla="*/ 4482127 h 5008067"/>
              <a:gd name="connsiteX3" fmla="*/ 427023 w 3505313"/>
              <a:gd name="connsiteY3" fmla="*/ 4895687 h 5008067"/>
              <a:gd name="connsiteX4" fmla="*/ 787503 w 3505313"/>
              <a:gd name="connsiteY4" fmla="*/ 5004281 h 5008067"/>
              <a:gd name="connsiteX5" fmla="*/ 1131281 w 3505313"/>
              <a:gd name="connsiteY5" fmla="*/ 4872969 h 5008067"/>
              <a:gd name="connsiteX6" fmla="*/ 3505313 w 3505313"/>
              <a:gd name="connsiteY6" fmla="*/ 2498936 h 5008067"/>
              <a:gd name="connsiteX7" fmla="*/ 1160106 w 3505313"/>
              <a:gd name="connsiteY7" fmla="*/ 161558 h 5008067"/>
              <a:gd name="connsiteX8" fmla="*/ 796836 w 3505313"/>
              <a:gd name="connsiteY8" fmla="*/ 2318 h 5008067"/>
              <a:gd name="connsiteX9" fmla="*/ 393603 w 3505313"/>
              <a:gd name="connsiteY9" fmla="*/ 146152 h 5008067"/>
              <a:gd name="connsiteX10" fmla="*/ 5110 w 3505313"/>
              <a:gd name="connsiteY10" fmla="*/ 532416 h 5008067"/>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05313" h="5008317">
                <a:moveTo>
                  <a:pt x="5110" y="532666"/>
                </a:moveTo>
                <a:lnTo>
                  <a:pt x="1969852" y="2503446"/>
                </a:lnTo>
                <a:lnTo>
                  <a:pt x="0" y="4482377"/>
                </a:lnTo>
                <a:lnTo>
                  <a:pt x="427023" y="4895937"/>
                </a:lnTo>
                <a:cubicBezTo>
                  <a:pt x="510281" y="4969426"/>
                  <a:pt x="670127" y="5008317"/>
                  <a:pt x="787503" y="5004531"/>
                </a:cubicBezTo>
                <a:cubicBezTo>
                  <a:pt x="904879" y="5000745"/>
                  <a:pt x="1004011" y="4978861"/>
                  <a:pt x="1131281" y="4873219"/>
                </a:cubicBezTo>
                <a:lnTo>
                  <a:pt x="3505313" y="2499186"/>
                </a:lnTo>
                <a:lnTo>
                  <a:pt x="1160106" y="161808"/>
                </a:lnTo>
                <a:cubicBezTo>
                  <a:pt x="1068649" y="89635"/>
                  <a:pt x="968345" y="5136"/>
                  <a:pt x="796836" y="2568"/>
                </a:cubicBezTo>
                <a:cubicBezTo>
                  <a:pt x="625327" y="0"/>
                  <a:pt x="475789" y="68559"/>
                  <a:pt x="393603" y="146402"/>
                </a:cubicBezTo>
                <a:lnTo>
                  <a:pt x="5110" y="532666"/>
                </a:ln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GB" sz="1799" kern="1200">
              <a:solidFill>
                <a:schemeClr val="lt1"/>
              </a:solidFill>
              <a:latin typeface="+mn-lt"/>
              <a:ea typeface="+mn-ea"/>
              <a:cs typeface="+mn-cs"/>
            </a:endParaRPr>
          </a:p>
        </p:txBody>
      </p:sp>
      <p:pic>
        <p:nvPicPr>
          <p:cNvPr id="12" name="Picture 11" descr="BlackLogo.png"/>
          <p:cNvPicPr>
            <a:picLocks noChangeAspect="1"/>
          </p:cNvPicPr>
          <p:nvPr userDrawn="1"/>
        </p:nvPicPr>
        <p:blipFill>
          <a:blip r:embed="rId2" cstate="print"/>
          <a:stretch>
            <a:fillRect/>
          </a:stretch>
        </p:blipFill>
        <p:spPr>
          <a:xfrm>
            <a:off x="435136" y="431351"/>
            <a:ext cx="1786854" cy="449895"/>
          </a:xfrm>
          <a:prstGeom prst="rect">
            <a:avLst/>
          </a:prstGeom>
        </p:spPr>
      </p:pic>
    </p:spTree>
    <p:extLst>
      <p:ext uri="{BB962C8B-B14F-4D97-AF65-F5344CB8AC3E}">
        <p14:creationId xmlns:p14="http://schemas.microsoft.com/office/powerpoint/2010/main" val="27161265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Freeform 8"/>
          <p:cNvSpPr/>
          <p:nvPr userDrawn="1"/>
        </p:nvSpPr>
        <p:spPr>
          <a:xfrm rot="16200000">
            <a:off x="4873893" y="-460110"/>
            <a:ext cx="2444216" cy="12192003"/>
          </a:xfrm>
          <a:custGeom>
            <a:avLst/>
            <a:gdLst>
              <a:gd name="connsiteX0" fmla="*/ 0 w 1134016"/>
              <a:gd name="connsiteY0" fmla="*/ 1408203 h 1410865"/>
              <a:gd name="connsiteX1" fmla="*/ 716080 w 1134016"/>
              <a:gd name="connsiteY1" fmla="*/ 1410865 h 1410865"/>
              <a:gd name="connsiteX2" fmla="*/ 1027535 w 1134016"/>
              <a:gd name="connsiteY2" fmla="*/ 1096747 h 1410865"/>
              <a:gd name="connsiteX3" fmla="*/ 1134016 w 1134016"/>
              <a:gd name="connsiteY3" fmla="*/ 894435 h 1410865"/>
              <a:gd name="connsiteX4" fmla="*/ 1128692 w 1134016"/>
              <a:gd name="connsiteY4" fmla="*/ 0 h 1410865"/>
              <a:gd name="connsiteX5" fmla="*/ 39930 w 1134016"/>
              <a:gd name="connsiteY5" fmla="*/ 0 h 1410865"/>
              <a:gd name="connsiteX6" fmla="*/ 0 w 1134016"/>
              <a:gd name="connsiteY6" fmla="*/ 1408203 h 1410865"/>
              <a:gd name="connsiteX0" fmla="*/ 0 w 5993513"/>
              <a:gd name="connsiteY0" fmla="*/ 1409125 h 1410865"/>
              <a:gd name="connsiteX1" fmla="*/ 5575577 w 5993513"/>
              <a:gd name="connsiteY1" fmla="*/ 1410865 h 1410865"/>
              <a:gd name="connsiteX2" fmla="*/ 5887032 w 5993513"/>
              <a:gd name="connsiteY2" fmla="*/ 1096747 h 1410865"/>
              <a:gd name="connsiteX3" fmla="*/ 5993513 w 5993513"/>
              <a:gd name="connsiteY3" fmla="*/ 894435 h 1410865"/>
              <a:gd name="connsiteX4" fmla="*/ 5988189 w 5993513"/>
              <a:gd name="connsiteY4" fmla="*/ 0 h 1410865"/>
              <a:gd name="connsiteX5" fmla="*/ 4899427 w 5993513"/>
              <a:gd name="connsiteY5" fmla="*/ 0 h 1410865"/>
              <a:gd name="connsiteX6" fmla="*/ 0 w 5993513"/>
              <a:gd name="connsiteY6" fmla="*/ 1409125 h 1410865"/>
              <a:gd name="connsiteX0" fmla="*/ 0 w 5993513"/>
              <a:gd name="connsiteY0" fmla="*/ 6859588 h 6861328"/>
              <a:gd name="connsiteX1" fmla="*/ 5575577 w 5993513"/>
              <a:gd name="connsiteY1" fmla="*/ 6861328 h 6861328"/>
              <a:gd name="connsiteX2" fmla="*/ 5887032 w 5993513"/>
              <a:gd name="connsiteY2" fmla="*/ 6547210 h 6861328"/>
              <a:gd name="connsiteX3" fmla="*/ 5993513 w 5993513"/>
              <a:gd name="connsiteY3" fmla="*/ 6344898 h 6861328"/>
              <a:gd name="connsiteX4" fmla="*/ 5988189 w 5993513"/>
              <a:gd name="connsiteY4" fmla="*/ 5450463 h 6861328"/>
              <a:gd name="connsiteX5" fmla="*/ 1 w 5993513"/>
              <a:gd name="connsiteY5" fmla="*/ 0 h 6861328"/>
              <a:gd name="connsiteX6" fmla="*/ 0 w 5993513"/>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3513"/>
              <a:gd name="connsiteY0" fmla="*/ 12219678 h 12221418"/>
              <a:gd name="connsiteX1" fmla="*/ 5575577 w 5993513"/>
              <a:gd name="connsiteY1" fmla="*/ 12221418 h 12221418"/>
              <a:gd name="connsiteX2" fmla="*/ 5887032 w 5993513"/>
              <a:gd name="connsiteY2" fmla="*/ 11907300 h 12221418"/>
              <a:gd name="connsiteX3" fmla="*/ 5993513 w 5993513"/>
              <a:gd name="connsiteY3" fmla="*/ 11704988 h 12221418"/>
              <a:gd name="connsiteX4" fmla="*/ 5987780 w 5993513"/>
              <a:gd name="connsiteY4" fmla="*/ 0 h 12221418"/>
              <a:gd name="connsiteX5" fmla="*/ 1 w 5993513"/>
              <a:gd name="connsiteY5" fmla="*/ 5360090 h 12221418"/>
              <a:gd name="connsiteX6" fmla="*/ 0 w 5993513"/>
              <a:gd name="connsiteY6" fmla="*/ 12219678 h 12221418"/>
              <a:gd name="connsiteX0" fmla="*/ 3542284 w 5993512"/>
              <a:gd name="connsiteY0" fmla="*/ 12215762 h 12221418"/>
              <a:gd name="connsiteX1" fmla="*/ 5575576 w 5993512"/>
              <a:gd name="connsiteY1" fmla="*/ 12221418 h 12221418"/>
              <a:gd name="connsiteX2" fmla="*/ 5887031 w 5993512"/>
              <a:gd name="connsiteY2" fmla="*/ 11907300 h 12221418"/>
              <a:gd name="connsiteX3" fmla="*/ 5993512 w 5993512"/>
              <a:gd name="connsiteY3" fmla="*/ 11704988 h 12221418"/>
              <a:gd name="connsiteX4" fmla="*/ 5987779 w 5993512"/>
              <a:gd name="connsiteY4" fmla="*/ 0 h 12221418"/>
              <a:gd name="connsiteX5" fmla="*/ 0 w 5993512"/>
              <a:gd name="connsiteY5" fmla="*/ 5360090 h 12221418"/>
              <a:gd name="connsiteX6" fmla="*/ 3542284 w 5993512"/>
              <a:gd name="connsiteY6" fmla="*/ 12215762 h 12221418"/>
              <a:gd name="connsiteX0" fmla="*/ 0 w 2451228"/>
              <a:gd name="connsiteY0" fmla="*/ 12215762 h 12221418"/>
              <a:gd name="connsiteX1" fmla="*/ 2033292 w 2451228"/>
              <a:gd name="connsiteY1" fmla="*/ 12221418 h 12221418"/>
              <a:gd name="connsiteX2" fmla="*/ 2344747 w 2451228"/>
              <a:gd name="connsiteY2" fmla="*/ 11907300 h 12221418"/>
              <a:gd name="connsiteX3" fmla="*/ 2451228 w 2451228"/>
              <a:gd name="connsiteY3" fmla="*/ 11704988 h 12221418"/>
              <a:gd name="connsiteX4" fmla="*/ 2445495 w 2451228"/>
              <a:gd name="connsiteY4" fmla="*/ 0 h 12221418"/>
              <a:gd name="connsiteX5" fmla="*/ 0 w 2451228"/>
              <a:gd name="connsiteY5" fmla="*/ 20584 h 12221418"/>
              <a:gd name="connsiteX6" fmla="*/ 0 w 2451228"/>
              <a:gd name="connsiteY6" fmla="*/ 12215762 h 12221418"/>
              <a:gd name="connsiteX0" fmla="*/ 0 w 2451228"/>
              <a:gd name="connsiteY0" fmla="*/ 12202114 h 12207770"/>
              <a:gd name="connsiteX1" fmla="*/ 2033292 w 2451228"/>
              <a:gd name="connsiteY1" fmla="*/ 12207770 h 12207770"/>
              <a:gd name="connsiteX2" fmla="*/ 2344747 w 2451228"/>
              <a:gd name="connsiteY2" fmla="*/ 11893652 h 12207770"/>
              <a:gd name="connsiteX3" fmla="*/ 2451228 w 2451228"/>
              <a:gd name="connsiteY3" fmla="*/ 11691340 h 12207770"/>
              <a:gd name="connsiteX4" fmla="*/ 2441055 w 2451228"/>
              <a:gd name="connsiteY4" fmla="*/ 0 h 12207770"/>
              <a:gd name="connsiteX5" fmla="*/ 0 w 2451228"/>
              <a:gd name="connsiteY5" fmla="*/ 6936 h 12207770"/>
              <a:gd name="connsiteX6" fmla="*/ 0 w 2451228"/>
              <a:gd name="connsiteY6" fmla="*/ 12202114 h 12207770"/>
              <a:gd name="connsiteX0" fmla="*/ 0 w 2451228"/>
              <a:gd name="connsiteY0" fmla="*/ 12195178 h 12200834"/>
              <a:gd name="connsiteX1" fmla="*/ 2033292 w 2451228"/>
              <a:gd name="connsiteY1" fmla="*/ 12200834 h 12200834"/>
              <a:gd name="connsiteX2" fmla="*/ 2344747 w 2451228"/>
              <a:gd name="connsiteY2" fmla="*/ 11886716 h 12200834"/>
              <a:gd name="connsiteX3" fmla="*/ 2451228 w 2451228"/>
              <a:gd name="connsiteY3" fmla="*/ 11684404 h 12200834"/>
              <a:gd name="connsiteX4" fmla="*/ 2439518 w 2451228"/>
              <a:gd name="connsiteY4" fmla="*/ 1656 h 12200834"/>
              <a:gd name="connsiteX5" fmla="*/ 0 w 2451228"/>
              <a:gd name="connsiteY5" fmla="*/ 0 h 12200834"/>
              <a:gd name="connsiteX6" fmla="*/ 0 w 2451228"/>
              <a:gd name="connsiteY6" fmla="*/ 12195178 h 12200834"/>
              <a:gd name="connsiteX0" fmla="*/ 0 w 2451228"/>
              <a:gd name="connsiteY0" fmla="*/ 12195178 h 12195178"/>
              <a:gd name="connsiteX1" fmla="*/ 2018671 w 2451228"/>
              <a:gd name="connsiteY1" fmla="*/ 12192340 h 12195178"/>
              <a:gd name="connsiteX2" fmla="*/ 2344747 w 2451228"/>
              <a:gd name="connsiteY2" fmla="*/ 11886716 h 12195178"/>
              <a:gd name="connsiteX3" fmla="*/ 2451228 w 2451228"/>
              <a:gd name="connsiteY3" fmla="*/ 11684404 h 12195178"/>
              <a:gd name="connsiteX4" fmla="*/ 2439518 w 2451228"/>
              <a:gd name="connsiteY4" fmla="*/ 1656 h 12195178"/>
              <a:gd name="connsiteX5" fmla="*/ 0 w 2451228"/>
              <a:gd name="connsiteY5" fmla="*/ 0 h 12195178"/>
              <a:gd name="connsiteX6" fmla="*/ 0 w 2451228"/>
              <a:gd name="connsiteY6" fmla="*/ 12195178 h 12195178"/>
              <a:gd name="connsiteX0" fmla="*/ 0 w 2444782"/>
              <a:gd name="connsiteY0" fmla="*/ 12195178 h 12195178"/>
              <a:gd name="connsiteX1" fmla="*/ 2018671 w 2444782"/>
              <a:gd name="connsiteY1" fmla="*/ 12192340 h 12195178"/>
              <a:gd name="connsiteX2" fmla="*/ 2344747 w 2444782"/>
              <a:gd name="connsiteY2" fmla="*/ 11886716 h 12195178"/>
              <a:gd name="connsiteX3" fmla="*/ 2444782 w 2444782"/>
              <a:gd name="connsiteY3" fmla="*/ 11651193 h 12195178"/>
              <a:gd name="connsiteX4" fmla="*/ 2439518 w 2444782"/>
              <a:gd name="connsiteY4" fmla="*/ 1656 h 12195178"/>
              <a:gd name="connsiteX5" fmla="*/ 0 w 2444782"/>
              <a:gd name="connsiteY5" fmla="*/ 0 h 12195178"/>
              <a:gd name="connsiteX6" fmla="*/ 0 w 2444782"/>
              <a:gd name="connsiteY6" fmla="*/ 12195178 h 12195178"/>
              <a:gd name="connsiteX0" fmla="*/ 0 w 2444782"/>
              <a:gd name="connsiteY0" fmla="*/ 12195178 h 12195178"/>
              <a:gd name="connsiteX1" fmla="*/ 2018671 w 2444782"/>
              <a:gd name="connsiteY1" fmla="*/ 12192340 h 12195178"/>
              <a:gd name="connsiteX2" fmla="*/ 2314573 w 2444782"/>
              <a:gd name="connsiteY2" fmla="*/ 11898506 h 12195178"/>
              <a:gd name="connsiteX3" fmla="*/ 2444782 w 2444782"/>
              <a:gd name="connsiteY3" fmla="*/ 11651193 h 12195178"/>
              <a:gd name="connsiteX4" fmla="*/ 2439518 w 2444782"/>
              <a:gd name="connsiteY4" fmla="*/ 1656 h 12195178"/>
              <a:gd name="connsiteX5" fmla="*/ 0 w 2444782"/>
              <a:gd name="connsiteY5" fmla="*/ 0 h 12195178"/>
              <a:gd name="connsiteX6" fmla="*/ 0 w 2444782"/>
              <a:gd name="connsiteY6" fmla="*/ 12195178 h 12195178"/>
              <a:gd name="connsiteX0" fmla="*/ 0 w 2444782"/>
              <a:gd name="connsiteY0" fmla="*/ 12195178 h 12195178"/>
              <a:gd name="connsiteX1" fmla="*/ 2018671 w 2444782"/>
              <a:gd name="connsiteY1" fmla="*/ 12192340 h 12195178"/>
              <a:gd name="connsiteX2" fmla="*/ 2314573 w 2444782"/>
              <a:gd name="connsiteY2" fmla="*/ 11898506 h 12195178"/>
              <a:gd name="connsiteX3" fmla="*/ 2444782 w 2444782"/>
              <a:gd name="connsiteY3" fmla="*/ 11651193 h 12195178"/>
              <a:gd name="connsiteX4" fmla="*/ 2439518 w 2444782"/>
              <a:gd name="connsiteY4" fmla="*/ 1656 h 12195178"/>
              <a:gd name="connsiteX5" fmla="*/ 0 w 2444782"/>
              <a:gd name="connsiteY5" fmla="*/ 0 h 12195178"/>
              <a:gd name="connsiteX6" fmla="*/ 0 w 2444782"/>
              <a:gd name="connsiteY6" fmla="*/ 12195178 h 12195178"/>
              <a:gd name="connsiteX0" fmla="*/ 0 w 2444782"/>
              <a:gd name="connsiteY0" fmla="*/ 12195178 h 12195178"/>
              <a:gd name="connsiteX1" fmla="*/ 2018671 w 2444782"/>
              <a:gd name="connsiteY1" fmla="*/ 12192340 h 12195178"/>
              <a:gd name="connsiteX2" fmla="*/ 2314573 w 2444782"/>
              <a:gd name="connsiteY2" fmla="*/ 11898506 h 12195178"/>
              <a:gd name="connsiteX3" fmla="*/ 2444782 w 2444782"/>
              <a:gd name="connsiteY3" fmla="*/ 11651193 h 12195178"/>
              <a:gd name="connsiteX4" fmla="*/ 2439518 w 2444782"/>
              <a:gd name="connsiteY4" fmla="*/ 1656 h 12195178"/>
              <a:gd name="connsiteX5" fmla="*/ 0 w 2444782"/>
              <a:gd name="connsiteY5" fmla="*/ 0 h 12195178"/>
              <a:gd name="connsiteX6" fmla="*/ 0 w 2444782"/>
              <a:gd name="connsiteY6" fmla="*/ 12195178 h 12195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4782" h="12195178">
                <a:moveTo>
                  <a:pt x="0" y="12195178"/>
                </a:moveTo>
                <a:lnTo>
                  <a:pt x="2018671" y="12192340"/>
                </a:lnTo>
                <a:lnTo>
                  <a:pt x="2314573" y="11898506"/>
                </a:lnTo>
                <a:cubicBezTo>
                  <a:pt x="2415163" y="11801963"/>
                  <a:pt x="2435820" y="11762948"/>
                  <a:pt x="2444782" y="11651193"/>
                </a:cubicBezTo>
                <a:cubicBezTo>
                  <a:pt x="2443007" y="11353048"/>
                  <a:pt x="2441293" y="299801"/>
                  <a:pt x="2439518" y="1656"/>
                </a:cubicBezTo>
                <a:lnTo>
                  <a:pt x="0" y="0"/>
                </a:lnTo>
                <a:lnTo>
                  <a:pt x="0" y="12195178"/>
                </a:ln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GB" sz="1799" kern="1200">
              <a:solidFill>
                <a:schemeClr val="lt1"/>
              </a:solidFill>
              <a:latin typeface="+mn-lt"/>
              <a:ea typeface="+mn-ea"/>
              <a:cs typeface="+mn-cs"/>
            </a:endParaRPr>
          </a:p>
        </p:txBody>
      </p:sp>
      <p:sp>
        <p:nvSpPr>
          <p:cNvPr id="13" name="Title 12"/>
          <p:cNvSpPr>
            <a:spLocks noGrp="1"/>
          </p:cNvSpPr>
          <p:nvPr>
            <p:ph type="title"/>
          </p:nvPr>
        </p:nvSpPr>
        <p:spPr>
          <a:xfrm>
            <a:off x="3106464" y="5194830"/>
            <a:ext cx="6814416" cy="360016"/>
          </a:xfrm>
        </p:spPr>
        <p:txBody>
          <a:bodyPr wrap="square" anchor="b">
            <a:spAutoFit/>
          </a:bodyPr>
          <a:lstStyle>
            <a:lvl1pPr algn="l">
              <a:lnSpc>
                <a:spcPct val="90000"/>
              </a:lnSpc>
              <a:defRPr sz="2599" b="1" spc="-30" baseline="0">
                <a:solidFill>
                  <a:schemeClr val="tx2"/>
                </a:solidFill>
                <a:latin typeface="+mj-lt"/>
              </a:defRPr>
            </a:lvl1pPr>
          </a:lstStyle>
          <a:p>
            <a:r>
              <a:rPr lang="en-GB"/>
              <a:t>Click to edit Master title style</a:t>
            </a:r>
            <a:endParaRPr lang="en-GB" dirty="0"/>
          </a:p>
        </p:txBody>
      </p:sp>
      <p:sp>
        <p:nvSpPr>
          <p:cNvPr id="3" name="Text Placeholder 2"/>
          <p:cNvSpPr>
            <a:spLocks noGrp="1"/>
          </p:cNvSpPr>
          <p:nvPr>
            <p:ph type="body" sz="quarter" idx="10"/>
          </p:nvPr>
        </p:nvSpPr>
        <p:spPr>
          <a:xfrm>
            <a:off x="3106464" y="6020688"/>
            <a:ext cx="6814416" cy="190180"/>
          </a:xfrm>
        </p:spPr>
        <p:txBody>
          <a:bodyPr wrap="square">
            <a:spAutoFit/>
          </a:bodyPr>
          <a:lstStyle>
            <a:lvl1pPr marL="0" marR="0" indent="0" algn="l" defTabSz="1088449" rtl="0" eaLnBrk="1" fontAlgn="base" latinLnBrk="0" hangingPunct="1">
              <a:lnSpc>
                <a:spcPct val="110000"/>
              </a:lnSpc>
              <a:spcBef>
                <a:spcPts val="0"/>
              </a:spcBef>
              <a:spcAft>
                <a:spcPts val="0"/>
              </a:spcAft>
              <a:buClrTx/>
              <a:buSzTx/>
              <a:buFontTx/>
              <a:buNone/>
              <a:tabLst/>
              <a:defRPr sz="1200" b="0">
                <a:solidFill>
                  <a:schemeClr val="tx2"/>
                </a:solidFill>
              </a:defRPr>
            </a:lvl1pPr>
          </a:lstStyle>
          <a:p>
            <a:pPr lvl="0"/>
            <a:r>
              <a:rPr lang="en-GB"/>
              <a:t>Click to edit Master text styles</a:t>
            </a:r>
          </a:p>
        </p:txBody>
      </p:sp>
      <p:sp>
        <p:nvSpPr>
          <p:cNvPr id="8" name="TextBox 7"/>
          <p:cNvSpPr txBox="1"/>
          <p:nvPr userDrawn="1"/>
        </p:nvSpPr>
        <p:spPr>
          <a:xfrm>
            <a:off x="0" y="7172549"/>
            <a:ext cx="12192000" cy="2231731"/>
          </a:xfrm>
          <a:prstGeom prst="rect">
            <a:avLst/>
          </a:prstGeom>
          <a:solidFill>
            <a:schemeClr val="tx2">
              <a:lumMod val="25000"/>
              <a:lumOff val="75000"/>
            </a:schemeClr>
          </a:solidFill>
        </p:spPr>
        <p:txBody>
          <a:bodyPr wrap="square" lIns="431888" tIns="467878" rIns="755803" bIns="0" rtlCol="0">
            <a:noAutofit/>
          </a:bodyPr>
          <a:lstStyle/>
          <a:p>
            <a:r>
              <a:rPr lang="en-US" sz="1400" b="1" dirty="0">
                <a:solidFill>
                  <a:schemeClr val="tx2"/>
                </a:solidFill>
                <a:latin typeface="+mn-lt"/>
              </a:rPr>
              <a:t>INSTRUCTIONS</a:t>
            </a:r>
            <a:r>
              <a:rPr lang="en-US" sz="1400" b="1" baseline="0" dirty="0">
                <a:solidFill>
                  <a:schemeClr val="tx2"/>
                </a:solidFill>
                <a:latin typeface="+mn-lt"/>
              </a:rPr>
              <a:t>: </a:t>
            </a:r>
            <a:r>
              <a:rPr lang="en-US" sz="1400" dirty="0">
                <a:solidFill>
                  <a:schemeClr val="tx2"/>
                </a:solidFill>
                <a:latin typeface="+mn-lt"/>
              </a:rPr>
              <a:t>To insert a background </a:t>
            </a:r>
          </a:p>
          <a:p>
            <a:r>
              <a:rPr lang="en-US" sz="1400" dirty="0">
                <a:solidFill>
                  <a:schemeClr val="tx2"/>
                </a:solidFill>
                <a:latin typeface="Amalia Medium" pitchFamily="34" charset="0"/>
              </a:rPr>
              <a:t>Right click </a:t>
            </a:r>
            <a:r>
              <a:rPr lang="en-US" sz="1400" dirty="0">
                <a:solidFill>
                  <a:schemeClr val="tx2"/>
                </a:solidFill>
                <a:latin typeface="+mn-lt"/>
              </a:rPr>
              <a:t>the background area (being careful not to click</a:t>
            </a:r>
            <a:r>
              <a:rPr lang="en-US" sz="1400" baseline="0" dirty="0">
                <a:solidFill>
                  <a:schemeClr val="tx2"/>
                </a:solidFill>
                <a:latin typeface="+mn-lt"/>
              </a:rPr>
              <a:t> on any text boxes) </a:t>
            </a:r>
          </a:p>
          <a:p>
            <a:r>
              <a:rPr lang="en-US" sz="1400" dirty="0">
                <a:solidFill>
                  <a:schemeClr val="tx2"/>
                </a:solidFill>
                <a:latin typeface="+mn-lt"/>
              </a:rPr>
              <a:t>A</a:t>
            </a:r>
            <a:r>
              <a:rPr lang="en-US" sz="1400" baseline="0" dirty="0">
                <a:solidFill>
                  <a:schemeClr val="tx2"/>
                </a:solidFill>
                <a:latin typeface="+mn-lt"/>
              </a:rPr>
              <a:t> menu will pop up. From is select </a:t>
            </a:r>
            <a:r>
              <a:rPr lang="en-US" sz="1400" baseline="0" dirty="0">
                <a:solidFill>
                  <a:schemeClr val="tx2"/>
                </a:solidFill>
                <a:latin typeface="Amalia Medium" pitchFamily="34" charset="0"/>
              </a:rPr>
              <a:t>Format background </a:t>
            </a:r>
            <a:r>
              <a:rPr lang="en-US" sz="1400" baseline="0" dirty="0">
                <a:solidFill>
                  <a:schemeClr val="tx2"/>
                </a:solidFill>
                <a:latin typeface="+mn-lt"/>
              </a:rPr>
              <a:t>this will launch a window. </a:t>
            </a:r>
          </a:p>
          <a:p>
            <a:r>
              <a:rPr lang="en-US" sz="1400" baseline="0" dirty="0">
                <a:solidFill>
                  <a:schemeClr val="tx2"/>
                </a:solidFill>
                <a:latin typeface="+mn-lt"/>
              </a:rPr>
              <a:t>With the </a:t>
            </a:r>
            <a:r>
              <a:rPr lang="en-US" sz="1400" baseline="0" dirty="0">
                <a:solidFill>
                  <a:schemeClr val="tx2"/>
                </a:solidFill>
                <a:latin typeface="Amalia Medium" pitchFamily="34" charset="0"/>
              </a:rPr>
              <a:t>Fill tab </a:t>
            </a:r>
            <a:r>
              <a:rPr lang="en-US" sz="1400" baseline="0" dirty="0">
                <a:solidFill>
                  <a:schemeClr val="tx2"/>
                </a:solidFill>
                <a:latin typeface="+mn-lt"/>
              </a:rPr>
              <a:t>selected, click on the </a:t>
            </a:r>
            <a:r>
              <a:rPr lang="en-US" sz="1400" baseline="0" dirty="0">
                <a:solidFill>
                  <a:schemeClr val="tx2"/>
                </a:solidFill>
                <a:latin typeface="Amalia Medium" pitchFamily="34" charset="0"/>
              </a:rPr>
              <a:t>Picture or texture fill </a:t>
            </a:r>
            <a:r>
              <a:rPr lang="en-US" sz="1400" baseline="0" dirty="0">
                <a:solidFill>
                  <a:schemeClr val="tx2"/>
                </a:solidFill>
                <a:latin typeface="+mn-lt"/>
              </a:rPr>
              <a:t>then click the </a:t>
            </a:r>
            <a:r>
              <a:rPr lang="en-US" sz="1400" baseline="0" dirty="0">
                <a:solidFill>
                  <a:schemeClr val="tx2"/>
                </a:solidFill>
                <a:latin typeface="Amalia Medium" pitchFamily="34" charset="0"/>
              </a:rPr>
              <a:t>Insert from: (select) File… button</a:t>
            </a:r>
          </a:p>
          <a:p>
            <a:r>
              <a:rPr lang="en-US" sz="1400" baseline="0" dirty="0">
                <a:solidFill>
                  <a:schemeClr val="tx2"/>
                </a:solidFill>
                <a:latin typeface="+mn-lt"/>
              </a:rPr>
              <a:t>Make sure all Offsets are set to 0%</a:t>
            </a:r>
          </a:p>
          <a:p>
            <a:endParaRPr lang="en-US" sz="1400" baseline="0" dirty="0">
              <a:solidFill>
                <a:schemeClr val="tx2"/>
              </a:solidFill>
              <a:latin typeface="+mn-lt"/>
            </a:endParaRPr>
          </a:p>
          <a:p>
            <a:r>
              <a:rPr lang="en-US" sz="1400" b="1" baseline="0" dirty="0">
                <a:solidFill>
                  <a:schemeClr val="tx2"/>
                </a:solidFill>
                <a:latin typeface="+mn-lt"/>
              </a:rPr>
              <a:t>NOTE: </a:t>
            </a:r>
            <a:r>
              <a:rPr lang="en-US" sz="1400" baseline="0" dirty="0">
                <a:solidFill>
                  <a:schemeClr val="tx2"/>
                </a:solidFill>
                <a:latin typeface="Amalia Medium" pitchFamily="34" charset="0"/>
              </a:rPr>
              <a:t>The image needs to be the same size as the whole slide (W 33.87cm x H 19.05cm)</a:t>
            </a:r>
            <a:r>
              <a:rPr lang="en-US" sz="1400" baseline="0" dirty="0">
                <a:solidFill>
                  <a:schemeClr val="tx2"/>
                </a:solidFill>
                <a:latin typeface="+mn-lt"/>
              </a:rPr>
              <a:t> if it is not it will distort.</a:t>
            </a:r>
          </a:p>
          <a:p>
            <a:r>
              <a:rPr lang="en-US" sz="1400" baseline="0" dirty="0">
                <a:solidFill>
                  <a:schemeClr val="tx2"/>
                </a:solidFill>
                <a:latin typeface="+mn-lt"/>
              </a:rPr>
              <a:t>You can bring the image into PowerPoint and crop it to size then save out as a PNG or JPEG if it is not already the correct size.</a:t>
            </a:r>
          </a:p>
          <a:p>
            <a:endParaRPr lang="en-US" sz="1400" baseline="0" dirty="0">
              <a:solidFill>
                <a:schemeClr val="tx2"/>
              </a:solidFill>
              <a:latin typeface="+mn-lt"/>
            </a:endParaRPr>
          </a:p>
          <a:p>
            <a:r>
              <a:rPr lang="en-US" sz="1400" baseline="0" dirty="0">
                <a:solidFill>
                  <a:schemeClr val="tx2"/>
                </a:solidFill>
                <a:latin typeface="+mn-lt"/>
              </a:rPr>
              <a:t> </a:t>
            </a:r>
            <a:endParaRPr lang="en-GB" sz="1400" dirty="0">
              <a:solidFill>
                <a:schemeClr val="tx2"/>
              </a:solidFill>
              <a:latin typeface="+mn-lt"/>
            </a:endParaRPr>
          </a:p>
        </p:txBody>
      </p:sp>
      <p:sp>
        <p:nvSpPr>
          <p:cNvPr id="7" name="Freeform 6"/>
          <p:cNvSpPr/>
          <p:nvPr userDrawn="1"/>
        </p:nvSpPr>
        <p:spPr>
          <a:xfrm>
            <a:off x="10755447" y="4981236"/>
            <a:ext cx="1009093" cy="1441813"/>
          </a:xfrm>
          <a:custGeom>
            <a:avLst/>
            <a:gdLst>
              <a:gd name="connsiteX0" fmla="*/ 0 w 3498574"/>
              <a:gd name="connsiteY0" fmla="*/ 533873 h 5009322"/>
              <a:gd name="connsiteX1" fmla="*/ 1965108 w 3498574"/>
              <a:gd name="connsiteY1" fmla="*/ 2498981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498574"/>
              <a:gd name="connsiteY0" fmla="*/ 533873 h 5009322"/>
              <a:gd name="connsiteX1" fmla="*/ 1953550 w 3498574"/>
              <a:gd name="connsiteY1" fmla="*/ 2482688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498574"/>
              <a:gd name="connsiteY0" fmla="*/ 533873 h 5009322"/>
              <a:gd name="connsiteX1" fmla="*/ 1941992 w 3498574"/>
              <a:gd name="connsiteY1" fmla="*/ 2497200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509263"/>
              <a:gd name="connsiteY0" fmla="*/ 538314 h 5009322"/>
              <a:gd name="connsiteX1" fmla="*/ 1952681 w 3509263"/>
              <a:gd name="connsiteY1" fmla="*/ 2497200 h 5009322"/>
              <a:gd name="connsiteX2" fmla="*/ 10689 w 3509263"/>
              <a:gd name="connsiteY2" fmla="*/ 4464089 h 5009322"/>
              <a:gd name="connsiteX3" fmla="*/ 430973 w 3509263"/>
              <a:gd name="connsiteY3" fmla="*/ 4907091 h 5009322"/>
              <a:gd name="connsiteX4" fmla="*/ 771743 w 3509263"/>
              <a:gd name="connsiteY4" fmla="*/ 5009322 h 5009322"/>
              <a:gd name="connsiteX5" fmla="*/ 1135231 w 3509263"/>
              <a:gd name="connsiteY5" fmla="*/ 4884373 h 5009322"/>
              <a:gd name="connsiteX6" fmla="*/ 3509263 w 3509263"/>
              <a:gd name="connsiteY6" fmla="*/ 2510340 h 5009322"/>
              <a:gd name="connsiteX7" fmla="*/ 1078436 w 3509263"/>
              <a:gd name="connsiteY7" fmla="*/ 90872 h 5009322"/>
              <a:gd name="connsiteX8" fmla="*/ 737666 w 3509263"/>
              <a:gd name="connsiteY8" fmla="*/ 0 h 5009322"/>
              <a:gd name="connsiteX9" fmla="*/ 465050 w 3509263"/>
              <a:gd name="connsiteY9" fmla="*/ 102231 h 5009322"/>
              <a:gd name="connsiteX10" fmla="*/ 0 w 3509263"/>
              <a:gd name="connsiteY10" fmla="*/ 538314 h 5009322"/>
              <a:gd name="connsiteX0" fmla="*/ 0 w 3509263"/>
              <a:gd name="connsiteY0" fmla="*/ 538314 h 5009322"/>
              <a:gd name="connsiteX1" fmla="*/ 1952681 w 3509263"/>
              <a:gd name="connsiteY1" fmla="*/ 2497200 h 5009322"/>
              <a:gd name="connsiteX2" fmla="*/ 10689 w 3509263"/>
              <a:gd name="connsiteY2" fmla="*/ 4464089 h 5009322"/>
              <a:gd name="connsiteX3" fmla="*/ 430973 w 3509263"/>
              <a:gd name="connsiteY3" fmla="*/ 4907091 h 5009322"/>
              <a:gd name="connsiteX4" fmla="*/ 771743 w 3509263"/>
              <a:gd name="connsiteY4" fmla="*/ 5009322 h 5009322"/>
              <a:gd name="connsiteX5" fmla="*/ 1135231 w 3509263"/>
              <a:gd name="connsiteY5" fmla="*/ 4884373 h 5009322"/>
              <a:gd name="connsiteX6" fmla="*/ 3509263 w 3509263"/>
              <a:gd name="connsiteY6" fmla="*/ 2510340 h 5009322"/>
              <a:gd name="connsiteX7" fmla="*/ 1078436 w 3509263"/>
              <a:gd name="connsiteY7" fmla="*/ 90872 h 5009322"/>
              <a:gd name="connsiteX8" fmla="*/ 737666 w 3509263"/>
              <a:gd name="connsiteY8" fmla="*/ 0 h 5009322"/>
              <a:gd name="connsiteX9" fmla="*/ 397553 w 3509263"/>
              <a:gd name="connsiteY9" fmla="*/ 157556 h 5009322"/>
              <a:gd name="connsiteX10" fmla="*/ 0 w 3509263"/>
              <a:gd name="connsiteY10" fmla="*/ 538314 h 5009322"/>
              <a:gd name="connsiteX0" fmla="*/ 0 w 3509263"/>
              <a:gd name="connsiteY0" fmla="*/ 865832 h 5336840"/>
              <a:gd name="connsiteX1" fmla="*/ 1952681 w 3509263"/>
              <a:gd name="connsiteY1" fmla="*/ 2824718 h 5336840"/>
              <a:gd name="connsiteX2" fmla="*/ 10689 w 3509263"/>
              <a:gd name="connsiteY2" fmla="*/ 4791607 h 5336840"/>
              <a:gd name="connsiteX3" fmla="*/ 430973 w 3509263"/>
              <a:gd name="connsiteY3" fmla="*/ 5234609 h 5336840"/>
              <a:gd name="connsiteX4" fmla="*/ 771743 w 3509263"/>
              <a:gd name="connsiteY4" fmla="*/ 5336840 h 5336840"/>
              <a:gd name="connsiteX5" fmla="*/ 1135231 w 3509263"/>
              <a:gd name="connsiteY5" fmla="*/ 5211891 h 5336840"/>
              <a:gd name="connsiteX6" fmla="*/ 3509263 w 3509263"/>
              <a:gd name="connsiteY6" fmla="*/ 2837858 h 5336840"/>
              <a:gd name="connsiteX7" fmla="*/ 1078436 w 3509263"/>
              <a:gd name="connsiteY7" fmla="*/ 418390 h 5336840"/>
              <a:gd name="connsiteX8" fmla="*/ 737666 w 3509263"/>
              <a:gd name="connsiteY8" fmla="*/ 327518 h 5336840"/>
              <a:gd name="connsiteX9" fmla="*/ 397553 w 3509263"/>
              <a:gd name="connsiteY9" fmla="*/ 485074 h 5336840"/>
              <a:gd name="connsiteX10" fmla="*/ 0 w 3509263"/>
              <a:gd name="connsiteY10" fmla="*/ 865832 h 5336840"/>
              <a:gd name="connsiteX0" fmla="*/ 0 w 3509263"/>
              <a:gd name="connsiteY0" fmla="*/ 549428 h 5020436"/>
              <a:gd name="connsiteX1" fmla="*/ 1952681 w 3509263"/>
              <a:gd name="connsiteY1" fmla="*/ 2508314 h 5020436"/>
              <a:gd name="connsiteX2" fmla="*/ 10689 w 3509263"/>
              <a:gd name="connsiteY2" fmla="*/ 4475203 h 5020436"/>
              <a:gd name="connsiteX3" fmla="*/ 430973 w 3509263"/>
              <a:gd name="connsiteY3" fmla="*/ 4918205 h 5020436"/>
              <a:gd name="connsiteX4" fmla="*/ 771743 w 3509263"/>
              <a:gd name="connsiteY4" fmla="*/ 5020436 h 5020436"/>
              <a:gd name="connsiteX5" fmla="*/ 1135231 w 3509263"/>
              <a:gd name="connsiteY5" fmla="*/ 4895487 h 5020436"/>
              <a:gd name="connsiteX6" fmla="*/ 3509263 w 3509263"/>
              <a:gd name="connsiteY6" fmla="*/ 2521454 h 5020436"/>
              <a:gd name="connsiteX7" fmla="*/ 1078436 w 3509263"/>
              <a:gd name="connsiteY7" fmla="*/ 101986 h 5020436"/>
              <a:gd name="connsiteX8" fmla="*/ 737666 w 3509263"/>
              <a:gd name="connsiteY8" fmla="*/ 11114 h 5020436"/>
              <a:gd name="connsiteX9" fmla="*/ 397553 w 3509263"/>
              <a:gd name="connsiteY9" fmla="*/ 168670 h 5020436"/>
              <a:gd name="connsiteX10" fmla="*/ 0 w 3509263"/>
              <a:gd name="connsiteY10" fmla="*/ 549428 h 5020436"/>
              <a:gd name="connsiteX0" fmla="*/ 0 w 3509263"/>
              <a:gd name="connsiteY0" fmla="*/ 549428 h 5020436"/>
              <a:gd name="connsiteX1" fmla="*/ 1952681 w 3509263"/>
              <a:gd name="connsiteY1" fmla="*/ 2508314 h 5020436"/>
              <a:gd name="connsiteX2" fmla="*/ 10689 w 3509263"/>
              <a:gd name="connsiteY2" fmla="*/ 4475203 h 5020436"/>
              <a:gd name="connsiteX3" fmla="*/ 430973 w 3509263"/>
              <a:gd name="connsiteY3" fmla="*/ 4918205 h 5020436"/>
              <a:gd name="connsiteX4" fmla="*/ 771743 w 3509263"/>
              <a:gd name="connsiteY4" fmla="*/ 5020436 h 5020436"/>
              <a:gd name="connsiteX5" fmla="*/ 1135231 w 3509263"/>
              <a:gd name="connsiteY5" fmla="*/ 4895487 h 5020436"/>
              <a:gd name="connsiteX6" fmla="*/ 3509263 w 3509263"/>
              <a:gd name="connsiteY6" fmla="*/ 2521454 h 5020436"/>
              <a:gd name="connsiteX7" fmla="*/ 1078436 w 3509263"/>
              <a:gd name="connsiteY7" fmla="*/ 101986 h 5020436"/>
              <a:gd name="connsiteX8" fmla="*/ 737666 w 3509263"/>
              <a:gd name="connsiteY8" fmla="*/ 11114 h 5020436"/>
              <a:gd name="connsiteX9" fmla="*/ 397553 w 3509263"/>
              <a:gd name="connsiteY9" fmla="*/ 168670 h 5020436"/>
              <a:gd name="connsiteX10" fmla="*/ 0 w 3509263"/>
              <a:gd name="connsiteY10" fmla="*/ 549428 h 5020436"/>
              <a:gd name="connsiteX0" fmla="*/ 0 w 3509263"/>
              <a:gd name="connsiteY0" fmla="*/ 542840 h 5013848"/>
              <a:gd name="connsiteX1" fmla="*/ 1952681 w 3509263"/>
              <a:gd name="connsiteY1" fmla="*/ 2501726 h 5013848"/>
              <a:gd name="connsiteX2" fmla="*/ 10689 w 3509263"/>
              <a:gd name="connsiteY2" fmla="*/ 4468615 h 5013848"/>
              <a:gd name="connsiteX3" fmla="*/ 430973 w 3509263"/>
              <a:gd name="connsiteY3" fmla="*/ 4911617 h 5013848"/>
              <a:gd name="connsiteX4" fmla="*/ 771743 w 3509263"/>
              <a:gd name="connsiteY4" fmla="*/ 5013848 h 5013848"/>
              <a:gd name="connsiteX5" fmla="*/ 1135231 w 3509263"/>
              <a:gd name="connsiteY5" fmla="*/ 4888899 h 5013848"/>
              <a:gd name="connsiteX6" fmla="*/ 3509263 w 3509263"/>
              <a:gd name="connsiteY6" fmla="*/ 2514866 h 5013848"/>
              <a:gd name="connsiteX7" fmla="*/ 1117296 w 3509263"/>
              <a:gd name="connsiteY7" fmla="*/ 134923 h 5013848"/>
              <a:gd name="connsiteX8" fmla="*/ 737666 w 3509263"/>
              <a:gd name="connsiteY8" fmla="*/ 4526 h 5013848"/>
              <a:gd name="connsiteX9" fmla="*/ 397553 w 3509263"/>
              <a:gd name="connsiteY9" fmla="*/ 162082 h 5013848"/>
              <a:gd name="connsiteX10" fmla="*/ 0 w 3509263"/>
              <a:gd name="connsiteY10" fmla="*/ 542840 h 5013848"/>
              <a:gd name="connsiteX0" fmla="*/ 0 w 3509263"/>
              <a:gd name="connsiteY0" fmla="*/ 526104 h 4997112"/>
              <a:gd name="connsiteX1" fmla="*/ 1952681 w 3509263"/>
              <a:gd name="connsiteY1" fmla="*/ 2484990 h 4997112"/>
              <a:gd name="connsiteX2" fmla="*/ 10689 w 3509263"/>
              <a:gd name="connsiteY2" fmla="*/ 4451879 h 4997112"/>
              <a:gd name="connsiteX3" fmla="*/ 430973 w 3509263"/>
              <a:gd name="connsiteY3" fmla="*/ 4894881 h 4997112"/>
              <a:gd name="connsiteX4" fmla="*/ 771743 w 3509263"/>
              <a:gd name="connsiteY4" fmla="*/ 4997112 h 4997112"/>
              <a:gd name="connsiteX5" fmla="*/ 1135231 w 3509263"/>
              <a:gd name="connsiteY5" fmla="*/ 4872163 h 4997112"/>
              <a:gd name="connsiteX6" fmla="*/ 3509263 w 3509263"/>
              <a:gd name="connsiteY6" fmla="*/ 2498130 h 4997112"/>
              <a:gd name="connsiteX7" fmla="*/ 1117296 w 3509263"/>
              <a:gd name="connsiteY7" fmla="*/ 118187 h 4997112"/>
              <a:gd name="connsiteX8" fmla="*/ 753426 w 3509263"/>
              <a:gd name="connsiteY8" fmla="*/ 4526 h 4997112"/>
              <a:gd name="connsiteX9" fmla="*/ 397553 w 3509263"/>
              <a:gd name="connsiteY9" fmla="*/ 145346 h 4997112"/>
              <a:gd name="connsiteX10" fmla="*/ 0 w 3509263"/>
              <a:gd name="connsiteY10" fmla="*/ 526104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64742 w 3500203"/>
              <a:gd name="connsiteY1" fmla="*/ 25023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5110 w 3505313"/>
              <a:gd name="connsiteY0" fmla="*/ 531610 h 4997112"/>
              <a:gd name="connsiteX1" fmla="*/ 1969852 w 3505313"/>
              <a:gd name="connsiteY1" fmla="*/ 2502390 h 4997112"/>
              <a:gd name="connsiteX2" fmla="*/ 0 w 3505313"/>
              <a:gd name="connsiteY2" fmla="*/ 4481321 h 4997112"/>
              <a:gd name="connsiteX3" fmla="*/ 427023 w 3505313"/>
              <a:gd name="connsiteY3" fmla="*/ 4894881 h 4997112"/>
              <a:gd name="connsiteX4" fmla="*/ 767793 w 3505313"/>
              <a:gd name="connsiteY4" fmla="*/ 4997112 h 4997112"/>
              <a:gd name="connsiteX5" fmla="*/ 1131281 w 3505313"/>
              <a:gd name="connsiteY5" fmla="*/ 4872163 h 4997112"/>
              <a:gd name="connsiteX6" fmla="*/ 3505313 w 3505313"/>
              <a:gd name="connsiteY6" fmla="*/ 2498130 h 4997112"/>
              <a:gd name="connsiteX7" fmla="*/ 1113346 w 3505313"/>
              <a:gd name="connsiteY7" fmla="*/ 118187 h 4997112"/>
              <a:gd name="connsiteX8" fmla="*/ 749476 w 3505313"/>
              <a:gd name="connsiteY8" fmla="*/ 4526 h 4997112"/>
              <a:gd name="connsiteX9" fmla="*/ 393603 w 3505313"/>
              <a:gd name="connsiteY9" fmla="*/ 145346 h 4997112"/>
              <a:gd name="connsiteX10" fmla="*/ 5110 w 3505313"/>
              <a:gd name="connsiteY10" fmla="*/ 531610 h 4997112"/>
              <a:gd name="connsiteX0" fmla="*/ 5110 w 3505313"/>
              <a:gd name="connsiteY0" fmla="*/ 531610 h 5288660"/>
              <a:gd name="connsiteX1" fmla="*/ 1969852 w 3505313"/>
              <a:gd name="connsiteY1" fmla="*/ 2502390 h 5288660"/>
              <a:gd name="connsiteX2" fmla="*/ 0 w 3505313"/>
              <a:gd name="connsiteY2" fmla="*/ 4481321 h 5288660"/>
              <a:gd name="connsiteX3" fmla="*/ 427023 w 3505313"/>
              <a:gd name="connsiteY3" fmla="*/ 4894881 h 5288660"/>
              <a:gd name="connsiteX4" fmla="*/ 767793 w 3505313"/>
              <a:gd name="connsiteY4" fmla="*/ 4997112 h 5288660"/>
              <a:gd name="connsiteX5" fmla="*/ 1131281 w 3505313"/>
              <a:gd name="connsiteY5" fmla="*/ 4872163 h 5288660"/>
              <a:gd name="connsiteX6" fmla="*/ 3505313 w 3505313"/>
              <a:gd name="connsiteY6" fmla="*/ 2498130 h 5288660"/>
              <a:gd name="connsiteX7" fmla="*/ 1113346 w 3505313"/>
              <a:gd name="connsiteY7" fmla="*/ 118187 h 5288660"/>
              <a:gd name="connsiteX8" fmla="*/ 749476 w 3505313"/>
              <a:gd name="connsiteY8" fmla="*/ 4526 h 5288660"/>
              <a:gd name="connsiteX9" fmla="*/ 393603 w 3505313"/>
              <a:gd name="connsiteY9" fmla="*/ 145346 h 5288660"/>
              <a:gd name="connsiteX10" fmla="*/ 5110 w 3505313"/>
              <a:gd name="connsiteY10" fmla="*/ 531610 h 5288660"/>
              <a:gd name="connsiteX0" fmla="*/ 5110 w 3505313"/>
              <a:gd name="connsiteY0" fmla="*/ 531610 h 5000898"/>
              <a:gd name="connsiteX1" fmla="*/ 1969852 w 3505313"/>
              <a:gd name="connsiteY1" fmla="*/ 2502390 h 5000898"/>
              <a:gd name="connsiteX2" fmla="*/ 0 w 3505313"/>
              <a:gd name="connsiteY2" fmla="*/ 4481321 h 5000898"/>
              <a:gd name="connsiteX3" fmla="*/ 427023 w 3505313"/>
              <a:gd name="connsiteY3" fmla="*/ 4894881 h 5000898"/>
              <a:gd name="connsiteX4" fmla="*/ 767793 w 3505313"/>
              <a:gd name="connsiteY4" fmla="*/ 4997112 h 5000898"/>
              <a:gd name="connsiteX5" fmla="*/ 1131281 w 3505313"/>
              <a:gd name="connsiteY5" fmla="*/ 4872163 h 5000898"/>
              <a:gd name="connsiteX6" fmla="*/ 3505313 w 3505313"/>
              <a:gd name="connsiteY6" fmla="*/ 2498130 h 5000898"/>
              <a:gd name="connsiteX7" fmla="*/ 1113346 w 3505313"/>
              <a:gd name="connsiteY7" fmla="*/ 118187 h 5000898"/>
              <a:gd name="connsiteX8" fmla="*/ 749476 w 3505313"/>
              <a:gd name="connsiteY8" fmla="*/ 4526 h 5000898"/>
              <a:gd name="connsiteX9" fmla="*/ 393603 w 3505313"/>
              <a:gd name="connsiteY9" fmla="*/ 145346 h 5000898"/>
              <a:gd name="connsiteX10" fmla="*/ 5110 w 3505313"/>
              <a:gd name="connsiteY10" fmla="*/ 531610 h 5000898"/>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29652 h 5005303"/>
              <a:gd name="connsiteX1" fmla="*/ 1969852 w 3505313"/>
              <a:gd name="connsiteY1" fmla="*/ 2500432 h 5005303"/>
              <a:gd name="connsiteX2" fmla="*/ 0 w 3505313"/>
              <a:gd name="connsiteY2" fmla="*/ 4479363 h 5005303"/>
              <a:gd name="connsiteX3" fmla="*/ 427023 w 3505313"/>
              <a:gd name="connsiteY3" fmla="*/ 4892923 h 5005303"/>
              <a:gd name="connsiteX4" fmla="*/ 787503 w 3505313"/>
              <a:gd name="connsiteY4" fmla="*/ 5001517 h 5005303"/>
              <a:gd name="connsiteX5" fmla="*/ 1131281 w 3505313"/>
              <a:gd name="connsiteY5" fmla="*/ 4870205 h 5005303"/>
              <a:gd name="connsiteX6" fmla="*/ 3505313 w 3505313"/>
              <a:gd name="connsiteY6" fmla="*/ 2496172 h 5005303"/>
              <a:gd name="connsiteX7" fmla="*/ 1160106 w 3505313"/>
              <a:gd name="connsiteY7" fmla="*/ 158794 h 5005303"/>
              <a:gd name="connsiteX8" fmla="*/ 749476 w 3505313"/>
              <a:gd name="connsiteY8" fmla="*/ 2568 h 5005303"/>
              <a:gd name="connsiteX9" fmla="*/ 393603 w 3505313"/>
              <a:gd name="connsiteY9" fmla="*/ 143388 h 5005303"/>
              <a:gd name="connsiteX10" fmla="*/ 5110 w 3505313"/>
              <a:gd name="connsiteY10" fmla="*/ 529652 h 5005303"/>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 name="connsiteX0" fmla="*/ 5110 w 3505313"/>
              <a:gd name="connsiteY0" fmla="*/ 532416 h 5008067"/>
              <a:gd name="connsiteX1" fmla="*/ 1969852 w 3505313"/>
              <a:gd name="connsiteY1" fmla="*/ 2503196 h 5008067"/>
              <a:gd name="connsiteX2" fmla="*/ 0 w 3505313"/>
              <a:gd name="connsiteY2" fmla="*/ 4482127 h 5008067"/>
              <a:gd name="connsiteX3" fmla="*/ 427023 w 3505313"/>
              <a:gd name="connsiteY3" fmla="*/ 4895687 h 5008067"/>
              <a:gd name="connsiteX4" fmla="*/ 787503 w 3505313"/>
              <a:gd name="connsiteY4" fmla="*/ 5004281 h 5008067"/>
              <a:gd name="connsiteX5" fmla="*/ 1131281 w 3505313"/>
              <a:gd name="connsiteY5" fmla="*/ 4872969 h 5008067"/>
              <a:gd name="connsiteX6" fmla="*/ 3505313 w 3505313"/>
              <a:gd name="connsiteY6" fmla="*/ 2498936 h 5008067"/>
              <a:gd name="connsiteX7" fmla="*/ 1160106 w 3505313"/>
              <a:gd name="connsiteY7" fmla="*/ 161558 h 5008067"/>
              <a:gd name="connsiteX8" fmla="*/ 796836 w 3505313"/>
              <a:gd name="connsiteY8" fmla="*/ 2318 h 5008067"/>
              <a:gd name="connsiteX9" fmla="*/ 393603 w 3505313"/>
              <a:gd name="connsiteY9" fmla="*/ 146152 h 5008067"/>
              <a:gd name="connsiteX10" fmla="*/ 5110 w 3505313"/>
              <a:gd name="connsiteY10" fmla="*/ 532416 h 5008067"/>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05313" h="5008317">
                <a:moveTo>
                  <a:pt x="5110" y="532666"/>
                </a:moveTo>
                <a:lnTo>
                  <a:pt x="1969852" y="2503446"/>
                </a:lnTo>
                <a:lnTo>
                  <a:pt x="0" y="4482377"/>
                </a:lnTo>
                <a:lnTo>
                  <a:pt x="427023" y="4895937"/>
                </a:lnTo>
                <a:cubicBezTo>
                  <a:pt x="510281" y="4969426"/>
                  <a:pt x="670127" y="5008317"/>
                  <a:pt x="787503" y="5004531"/>
                </a:cubicBezTo>
                <a:cubicBezTo>
                  <a:pt x="904879" y="5000745"/>
                  <a:pt x="1004011" y="4978861"/>
                  <a:pt x="1131281" y="4873219"/>
                </a:cubicBezTo>
                <a:lnTo>
                  <a:pt x="3505313" y="2499186"/>
                </a:lnTo>
                <a:lnTo>
                  <a:pt x="1160106" y="161808"/>
                </a:lnTo>
                <a:cubicBezTo>
                  <a:pt x="1068649" y="89635"/>
                  <a:pt x="968345" y="5136"/>
                  <a:pt x="796836" y="2568"/>
                </a:cubicBezTo>
                <a:cubicBezTo>
                  <a:pt x="625327" y="0"/>
                  <a:pt x="475789" y="68559"/>
                  <a:pt x="393603" y="146402"/>
                </a:cubicBezTo>
                <a:lnTo>
                  <a:pt x="5110" y="532666"/>
                </a:ln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pic>
        <p:nvPicPr>
          <p:cNvPr id="10" name="Picture 9" descr="BlackLogo.png"/>
          <p:cNvPicPr>
            <a:picLocks noChangeAspect="1"/>
          </p:cNvPicPr>
          <p:nvPr userDrawn="1"/>
        </p:nvPicPr>
        <p:blipFill>
          <a:blip r:embed="rId3" cstate="print"/>
          <a:stretch>
            <a:fillRect/>
          </a:stretch>
        </p:blipFill>
        <p:spPr>
          <a:xfrm>
            <a:off x="435137" y="4856583"/>
            <a:ext cx="1720196" cy="433112"/>
          </a:xfrm>
          <a:prstGeom prst="rect">
            <a:avLst/>
          </a:prstGeom>
        </p:spPr>
      </p:pic>
    </p:spTree>
    <p:extLst>
      <p:ext uri="{BB962C8B-B14F-4D97-AF65-F5344CB8AC3E}">
        <p14:creationId xmlns:p14="http://schemas.microsoft.com/office/powerpoint/2010/main" val="3365574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Divider 2">
    <p:bg>
      <p:bgPr>
        <a:solidFill>
          <a:schemeClr val="accent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2723872" y="3032759"/>
            <a:ext cx="5598423" cy="430787"/>
          </a:xfrm>
        </p:spPr>
        <p:txBody>
          <a:bodyPr wrap="square" anchor="b">
            <a:spAutoFit/>
          </a:bodyPr>
          <a:lstStyle>
            <a:lvl1pPr algn="l">
              <a:lnSpc>
                <a:spcPct val="100000"/>
              </a:lnSpc>
              <a:defRPr sz="2799" b="1">
                <a:solidFill>
                  <a:schemeClr val="tx2"/>
                </a:solidFill>
                <a:latin typeface="+mj-lt"/>
              </a:defRPr>
            </a:lvl1pPr>
          </a:lstStyle>
          <a:p>
            <a:r>
              <a:rPr lang="en-GB"/>
              <a:t>Click to edit Master title style</a:t>
            </a:r>
            <a:endParaRPr lang="en-GB" dirty="0"/>
          </a:p>
        </p:txBody>
      </p:sp>
      <p:sp>
        <p:nvSpPr>
          <p:cNvPr id="3" name="Text Placeholder 2"/>
          <p:cNvSpPr>
            <a:spLocks noGrp="1"/>
          </p:cNvSpPr>
          <p:nvPr>
            <p:ph type="body" sz="quarter" idx="10"/>
          </p:nvPr>
        </p:nvSpPr>
        <p:spPr>
          <a:xfrm>
            <a:off x="2723872" y="3391859"/>
            <a:ext cx="5598423" cy="453266"/>
          </a:xfrm>
        </p:spPr>
        <p:txBody>
          <a:bodyPr wrap="square">
            <a:spAutoFit/>
          </a:bodyPr>
          <a:lstStyle>
            <a:lvl1pPr marL="0" marR="0" indent="0" algn="l" defTabSz="1088449" rtl="0" eaLnBrk="1" fontAlgn="base" latinLnBrk="0" hangingPunct="1">
              <a:lnSpc>
                <a:spcPct val="113000"/>
              </a:lnSpc>
              <a:spcBef>
                <a:spcPts val="0"/>
              </a:spcBef>
              <a:spcAft>
                <a:spcPts val="0"/>
              </a:spcAft>
              <a:buClrTx/>
              <a:buSzTx/>
              <a:buFontTx/>
              <a:buNone/>
              <a:tabLst/>
              <a:defRPr sz="2799" b="0" baseline="0">
                <a:solidFill>
                  <a:schemeClr val="tx2"/>
                </a:solidFill>
              </a:defRPr>
            </a:lvl1pPr>
          </a:lstStyle>
          <a:p>
            <a:pPr lvl="0"/>
            <a:r>
              <a:rPr lang="en-GB"/>
              <a:t>Click to edit Master text styles</a:t>
            </a:r>
          </a:p>
        </p:txBody>
      </p:sp>
      <p:sp>
        <p:nvSpPr>
          <p:cNvPr id="5" name="Footer Placeholder 108"/>
          <p:cNvSpPr>
            <a:spLocks noGrp="1"/>
          </p:cNvSpPr>
          <p:nvPr>
            <p:ph type="ftr" sz="quarter" idx="3"/>
          </p:nvPr>
        </p:nvSpPr>
        <p:spPr>
          <a:xfrm>
            <a:off x="1795028" y="6506947"/>
            <a:ext cx="9960524" cy="123082"/>
          </a:xfrm>
          <a:prstGeom prst="rect">
            <a:avLst/>
          </a:prstGeom>
        </p:spPr>
        <p:txBody>
          <a:bodyPr vert="horz" wrap="square" lIns="0" tIns="0" rIns="0" bIns="0" rtlCol="0" anchor="t" anchorCtr="0">
            <a:spAutoFit/>
          </a:bodyPr>
          <a:lstStyle>
            <a:lvl1pPr algn="l">
              <a:defRPr sz="800">
                <a:solidFill>
                  <a:schemeClr val="tx2"/>
                </a:solidFill>
                <a:latin typeface="+mn-lt"/>
              </a:defRPr>
            </a:lvl1pPr>
          </a:lstStyle>
          <a:p>
            <a:r>
              <a:rPr lang="en-GB"/>
              <a:t>Presentation title can go here</a:t>
            </a:r>
            <a:endParaRPr lang="en-GB" dirty="0"/>
          </a:p>
        </p:txBody>
      </p:sp>
      <p:sp>
        <p:nvSpPr>
          <p:cNvPr id="6" name="Slide Number Placeholder 109"/>
          <p:cNvSpPr txBox="1">
            <a:spLocks/>
          </p:cNvSpPr>
          <p:nvPr userDrawn="1"/>
        </p:nvSpPr>
        <p:spPr>
          <a:xfrm>
            <a:off x="436449" y="6506947"/>
            <a:ext cx="260356" cy="123082"/>
          </a:xfrm>
          <a:prstGeom prst="rect">
            <a:avLst/>
          </a:prstGeom>
        </p:spPr>
        <p:txBody>
          <a:bodyPr vert="horz" wrap="square" lIns="0" tIns="0" rIns="0" bIns="0" rtlCol="0" anchor="t" anchorCtr="0">
            <a:spAutoFit/>
          </a:bodyPr>
          <a:lstStyle>
            <a:lvl1pPr algn="r">
              <a:defRPr sz="1400">
                <a:solidFill>
                  <a:srgbClr val="FF0000"/>
                </a:solidFill>
                <a:latin typeface="+mn-lt"/>
              </a:defRPr>
            </a:lvl1pPr>
          </a:lstStyle>
          <a:p>
            <a:pPr marL="0" marR="0" lvl="0" indent="0" algn="l" defTabSz="914126" rtl="0" eaLnBrk="1" fontAlgn="base" latinLnBrk="0" hangingPunct="1">
              <a:lnSpc>
                <a:spcPct val="100000"/>
              </a:lnSpc>
              <a:spcBef>
                <a:spcPct val="0"/>
              </a:spcBef>
              <a:spcAft>
                <a:spcPct val="0"/>
              </a:spcAft>
              <a:buClrTx/>
              <a:buSzTx/>
              <a:buFontTx/>
              <a:buNone/>
              <a:tabLst/>
              <a:defRPr/>
            </a:pPr>
            <a:fld id="{FB8A8675-40C0-40D2-8FCE-EA4A25F48F18}" type="slidenum">
              <a:rPr kumimoji="0" lang="en-GB" sz="8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126" rtl="0" eaLnBrk="1" fontAlgn="base" latinLnBrk="0" hangingPunct="1">
                <a:lnSpc>
                  <a:spcPct val="100000"/>
                </a:lnSpc>
                <a:spcBef>
                  <a:spcPct val="0"/>
                </a:spcBef>
                <a:spcAft>
                  <a:spcPct val="0"/>
                </a:spcAft>
                <a:buClrTx/>
                <a:buSzTx/>
                <a:buFontTx/>
                <a:buNone/>
                <a:tabLst/>
                <a:defRPr/>
              </a:pPr>
              <a:t>‹#›</a:t>
            </a:fld>
            <a:endParaRPr kumimoji="0" lang="en-GB" sz="800" b="0" i="0" u="none" strike="noStrike" kern="1200" cap="none" spc="0" normalizeH="0" baseline="0" noProof="0" dirty="0">
              <a:ln>
                <a:noFill/>
              </a:ln>
              <a:solidFill>
                <a:schemeClr val="tx2"/>
              </a:solidFill>
              <a:effectLst/>
              <a:uLnTx/>
              <a:uFillTx/>
              <a:latin typeface="+mn-lt"/>
              <a:ea typeface="+mn-ea"/>
              <a:cs typeface="+mn-cs"/>
            </a:endParaRPr>
          </a:p>
        </p:txBody>
      </p:sp>
      <p:cxnSp>
        <p:nvCxnSpPr>
          <p:cNvPr id="7" name="Straight Connector 6"/>
          <p:cNvCxnSpPr/>
          <p:nvPr userDrawn="1"/>
        </p:nvCxnSpPr>
        <p:spPr>
          <a:xfrm>
            <a:off x="652153" y="6504611"/>
            <a:ext cx="0" cy="137194"/>
          </a:xfrm>
          <a:prstGeom prst="line">
            <a:avLst/>
          </a:prstGeom>
          <a:ln w="635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675422" y="6504611"/>
            <a:ext cx="0" cy="137194"/>
          </a:xfrm>
          <a:prstGeom prst="line">
            <a:avLst/>
          </a:prstGeom>
          <a:ln w="635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779932" y="6506947"/>
            <a:ext cx="791882" cy="123082"/>
          </a:xfrm>
          <a:prstGeom prst="rect">
            <a:avLst/>
          </a:prstGeom>
          <a:noFill/>
        </p:spPr>
        <p:txBody>
          <a:bodyPr wrap="square" lIns="0" tIns="0" rIns="0" bIns="0" rtlCol="0">
            <a:spAutoFit/>
          </a:bodyPr>
          <a:lstStyle/>
          <a:p>
            <a:r>
              <a:rPr lang="en-US" sz="800" b="1" dirty="0" err="1">
                <a:solidFill>
                  <a:schemeClr val="tx2"/>
                </a:solidFill>
                <a:latin typeface="+mn-lt"/>
              </a:rPr>
              <a:t>Raiffeisen</a:t>
            </a:r>
            <a:r>
              <a:rPr lang="en-US" sz="800" b="1" dirty="0">
                <a:solidFill>
                  <a:schemeClr val="tx2"/>
                </a:solidFill>
                <a:latin typeface="+mn-lt"/>
              </a:rPr>
              <a:t> Bank</a:t>
            </a:r>
            <a:endParaRPr lang="en-GB" sz="800" b="1" dirty="0">
              <a:solidFill>
                <a:schemeClr val="tx2"/>
              </a:solidFill>
              <a:latin typeface="+mn-lt"/>
            </a:endParaRPr>
          </a:p>
        </p:txBody>
      </p:sp>
      <p:sp>
        <p:nvSpPr>
          <p:cNvPr id="10" name="Text Placeholder 9"/>
          <p:cNvSpPr>
            <a:spLocks noGrp="1"/>
          </p:cNvSpPr>
          <p:nvPr>
            <p:ph type="body" sz="quarter" idx="11" hasCustomPrompt="1"/>
          </p:nvPr>
        </p:nvSpPr>
        <p:spPr>
          <a:xfrm>
            <a:off x="430473" y="314793"/>
            <a:ext cx="1706118" cy="738493"/>
          </a:xfrm>
        </p:spPr>
        <p:txBody>
          <a:bodyPr wrap="square">
            <a:spAutoFit/>
          </a:bodyPr>
          <a:lstStyle>
            <a:lvl1pPr>
              <a:lnSpc>
                <a:spcPct val="100000"/>
              </a:lnSpc>
              <a:spcAft>
                <a:spcPts val="0"/>
              </a:spcAft>
              <a:defRPr sz="4799" b="0">
                <a:solidFill>
                  <a:schemeClr val="tx2"/>
                </a:solidFill>
                <a:latin typeface="Amalia Medium" pitchFamily="34" charset="0"/>
              </a:defRPr>
            </a:lvl1pPr>
          </a:lstStyle>
          <a:p>
            <a:pPr lvl="0"/>
            <a:r>
              <a:rPr lang="en-US" dirty="0"/>
              <a:t>00</a:t>
            </a:r>
          </a:p>
        </p:txBody>
      </p:sp>
      <p:sp>
        <p:nvSpPr>
          <p:cNvPr id="11" name="Freeform 10"/>
          <p:cNvSpPr/>
          <p:nvPr userDrawn="1"/>
        </p:nvSpPr>
        <p:spPr>
          <a:xfrm>
            <a:off x="1049804" y="2660231"/>
            <a:ext cx="1074978" cy="1535950"/>
          </a:xfrm>
          <a:custGeom>
            <a:avLst/>
            <a:gdLst>
              <a:gd name="connsiteX0" fmla="*/ 0 w 3498574"/>
              <a:gd name="connsiteY0" fmla="*/ 533873 h 5009322"/>
              <a:gd name="connsiteX1" fmla="*/ 1965108 w 3498574"/>
              <a:gd name="connsiteY1" fmla="*/ 2498981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498574"/>
              <a:gd name="connsiteY0" fmla="*/ 533873 h 5009322"/>
              <a:gd name="connsiteX1" fmla="*/ 1953550 w 3498574"/>
              <a:gd name="connsiteY1" fmla="*/ 2482688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498574"/>
              <a:gd name="connsiteY0" fmla="*/ 533873 h 5009322"/>
              <a:gd name="connsiteX1" fmla="*/ 1941992 w 3498574"/>
              <a:gd name="connsiteY1" fmla="*/ 2497200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509263"/>
              <a:gd name="connsiteY0" fmla="*/ 538314 h 5009322"/>
              <a:gd name="connsiteX1" fmla="*/ 1952681 w 3509263"/>
              <a:gd name="connsiteY1" fmla="*/ 2497200 h 5009322"/>
              <a:gd name="connsiteX2" fmla="*/ 10689 w 3509263"/>
              <a:gd name="connsiteY2" fmla="*/ 4464089 h 5009322"/>
              <a:gd name="connsiteX3" fmla="*/ 430973 w 3509263"/>
              <a:gd name="connsiteY3" fmla="*/ 4907091 h 5009322"/>
              <a:gd name="connsiteX4" fmla="*/ 771743 w 3509263"/>
              <a:gd name="connsiteY4" fmla="*/ 5009322 h 5009322"/>
              <a:gd name="connsiteX5" fmla="*/ 1135231 w 3509263"/>
              <a:gd name="connsiteY5" fmla="*/ 4884373 h 5009322"/>
              <a:gd name="connsiteX6" fmla="*/ 3509263 w 3509263"/>
              <a:gd name="connsiteY6" fmla="*/ 2510340 h 5009322"/>
              <a:gd name="connsiteX7" fmla="*/ 1078436 w 3509263"/>
              <a:gd name="connsiteY7" fmla="*/ 90872 h 5009322"/>
              <a:gd name="connsiteX8" fmla="*/ 737666 w 3509263"/>
              <a:gd name="connsiteY8" fmla="*/ 0 h 5009322"/>
              <a:gd name="connsiteX9" fmla="*/ 465050 w 3509263"/>
              <a:gd name="connsiteY9" fmla="*/ 102231 h 5009322"/>
              <a:gd name="connsiteX10" fmla="*/ 0 w 3509263"/>
              <a:gd name="connsiteY10" fmla="*/ 538314 h 5009322"/>
              <a:gd name="connsiteX0" fmla="*/ 0 w 3509263"/>
              <a:gd name="connsiteY0" fmla="*/ 538314 h 5009322"/>
              <a:gd name="connsiteX1" fmla="*/ 1952681 w 3509263"/>
              <a:gd name="connsiteY1" fmla="*/ 2497200 h 5009322"/>
              <a:gd name="connsiteX2" fmla="*/ 10689 w 3509263"/>
              <a:gd name="connsiteY2" fmla="*/ 4464089 h 5009322"/>
              <a:gd name="connsiteX3" fmla="*/ 430973 w 3509263"/>
              <a:gd name="connsiteY3" fmla="*/ 4907091 h 5009322"/>
              <a:gd name="connsiteX4" fmla="*/ 771743 w 3509263"/>
              <a:gd name="connsiteY4" fmla="*/ 5009322 h 5009322"/>
              <a:gd name="connsiteX5" fmla="*/ 1135231 w 3509263"/>
              <a:gd name="connsiteY5" fmla="*/ 4884373 h 5009322"/>
              <a:gd name="connsiteX6" fmla="*/ 3509263 w 3509263"/>
              <a:gd name="connsiteY6" fmla="*/ 2510340 h 5009322"/>
              <a:gd name="connsiteX7" fmla="*/ 1078436 w 3509263"/>
              <a:gd name="connsiteY7" fmla="*/ 90872 h 5009322"/>
              <a:gd name="connsiteX8" fmla="*/ 737666 w 3509263"/>
              <a:gd name="connsiteY8" fmla="*/ 0 h 5009322"/>
              <a:gd name="connsiteX9" fmla="*/ 397553 w 3509263"/>
              <a:gd name="connsiteY9" fmla="*/ 157556 h 5009322"/>
              <a:gd name="connsiteX10" fmla="*/ 0 w 3509263"/>
              <a:gd name="connsiteY10" fmla="*/ 538314 h 5009322"/>
              <a:gd name="connsiteX0" fmla="*/ 0 w 3509263"/>
              <a:gd name="connsiteY0" fmla="*/ 865832 h 5336840"/>
              <a:gd name="connsiteX1" fmla="*/ 1952681 w 3509263"/>
              <a:gd name="connsiteY1" fmla="*/ 2824718 h 5336840"/>
              <a:gd name="connsiteX2" fmla="*/ 10689 w 3509263"/>
              <a:gd name="connsiteY2" fmla="*/ 4791607 h 5336840"/>
              <a:gd name="connsiteX3" fmla="*/ 430973 w 3509263"/>
              <a:gd name="connsiteY3" fmla="*/ 5234609 h 5336840"/>
              <a:gd name="connsiteX4" fmla="*/ 771743 w 3509263"/>
              <a:gd name="connsiteY4" fmla="*/ 5336840 h 5336840"/>
              <a:gd name="connsiteX5" fmla="*/ 1135231 w 3509263"/>
              <a:gd name="connsiteY5" fmla="*/ 5211891 h 5336840"/>
              <a:gd name="connsiteX6" fmla="*/ 3509263 w 3509263"/>
              <a:gd name="connsiteY6" fmla="*/ 2837858 h 5336840"/>
              <a:gd name="connsiteX7" fmla="*/ 1078436 w 3509263"/>
              <a:gd name="connsiteY7" fmla="*/ 418390 h 5336840"/>
              <a:gd name="connsiteX8" fmla="*/ 737666 w 3509263"/>
              <a:gd name="connsiteY8" fmla="*/ 327518 h 5336840"/>
              <a:gd name="connsiteX9" fmla="*/ 397553 w 3509263"/>
              <a:gd name="connsiteY9" fmla="*/ 485074 h 5336840"/>
              <a:gd name="connsiteX10" fmla="*/ 0 w 3509263"/>
              <a:gd name="connsiteY10" fmla="*/ 865832 h 5336840"/>
              <a:gd name="connsiteX0" fmla="*/ 0 w 3509263"/>
              <a:gd name="connsiteY0" fmla="*/ 549428 h 5020436"/>
              <a:gd name="connsiteX1" fmla="*/ 1952681 w 3509263"/>
              <a:gd name="connsiteY1" fmla="*/ 2508314 h 5020436"/>
              <a:gd name="connsiteX2" fmla="*/ 10689 w 3509263"/>
              <a:gd name="connsiteY2" fmla="*/ 4475203 h 5020436"/>
              <a:gd name="connsiteX3" fmla="*/ 430973 w 3509263"/>
              <a:gd name="connsiteY3" fmla="*/ 4918205 h 5020436"/>
              <a:gd name="connsiteX4" fmla="*/ 771743 w 3509263"/>
              <a:gd name="connsiteY4" fmla="*/ 5020436 h 5020436"/>
              <a:gd name="connsiteX5" fmla="*/ 1135231 w 3509263"/>
              <a:gd name="connsiteY5" fmla="*/ 4895487 h 5020436"/>
              <a:gd name="connsiteX6" fmla="*/ 3509263 w 3509263"/>
              <a:gd name="connsiteY6" fmla="*/ 2521454 h 5020436"/>
              <a:gd name="connsiteX7" fmla="*/ 1078436 w 3509263"/>
              <a:gd name="connsiteY7" fmla="*/ 101986 h 5020436"/>
              <a:gd name="connsiteX8" fmla="*/ 737666 w 3509263"/>
              <a:gd name="connsiteY8" fmla="*/ 11114 h 5020436"/>
              <a:gd name="connsiteX9" fmla="*/ 397553 w 3509263"/>
              <a:gd name="connsiteY9" fmla="*/ 168670 h 5020436"/>
              <a:gd name="connsiteX10" fmla="*/ 0 w 3509263"/>
              <a:gd name="connsiteY10" fmla="*/ 549428 h 5020436"/>
              <a:gd name="connsiteX0" fmla="*/ 0 w 3509263"/>
              <a:gd name="connsiteY0" fmla="*/ 549428 h 5020436"/>
              <a:gd name="connsiteX1" fmla="*/ 1952681 w 3509263"/>
              <a:gd name="connsiteY1" fmla="*/ 2508314 h 5020436"/>
              <a:gd name="connsiteX2" fmla="*/ 10689 w 3509263"/>
              <a:gd name="connsiteY2" fmla="*/ 4475203 h 5020436"/>
              <a:gd name="connsiteX3" fmla="*/ 430973 w 3509263"/>
              <a:gd name="connsiteY3" fmla="*/ 4918205 h 5020436"/>
              <a:gd name="connsiteX4" fmla="*/ 771743 w 3509263"/>
              <a:gd name="connsiteY4" fmla="*/ 5020436 h 5020436"/>
              <a:gd name="connsiteX5" fmla="*/ 1135231 w 3509263"/>
              <a:gd name="connsiteY5" fmla="*/ 4895487 h 5020436"/>
              <a:gd name="connsiteX6" fmla="*/ 3509263 w 3509263"/>
              <a:gd name="connsiteY6" fmla="*/ 2521454 h 5020436"/>
              <a:gd name="connsiteX7" fmla="*/ 1078436 w 3509263"/>
              <a:gd name="connsiteY7" fmla="*/ 101986 h 5020436"/>
              <a:gd name="connsiteX8" fmla="*/ 737666 w 3509263"/>
              <a:gd name="connsiteY8" fmla="*/ 11114 h 5020436"/>
              <a:gd name="connsiteX9" fmla="*/ 397553 w 3509263"/>
              <a:gd name="connsiteY9" fmla="*/ 168670 h 5020436"/>
              <a:gd name="connsiteX10" fmla="*/ 0 w 3509263"/>
              <a:gd name="connsiteY10" fmla="*/ 549428 h 5020436"/>
              <a:gd name="connsiteX0" fmla="*/ 0 w 3509263"/>
              <a:gd name="connsiteY0" fmla="*/ 542840 h 5013848"/>
              <a:gd name="connsiteX1" fmla="*/ 1952681 w 3509263"/>
              <a:gd name="connsiteY1" fmla="*/ 2501726 h 5013848"/>
              <a:gd name="connsiteX2" fmla="*/ 10689 w 3509263"/>
              <a:gd name="connsiteY2" fmla="*/ 4468615 h 5013848"/>
              <a:gd name="connsiteX3" fmla="*/ 430973 w 3509263"/>
              <a:gd name="connsiteY3" fmla="*/ 4911617 h 5013848"/>
              <a:gd name="connsiteX4" fmla="*/ 771743 w 3509263"/>
              <a:gd name="connsiteY4" fmla="*/ 5013848 h 5013848"/>
              <a:gd name="connsiteX5" fmla="*/ 1135231 w 3509263"/>
              <a:gd name="connsiteY5" fmla="*/ 4888899 h 5013848"/>
              <a:gd name="connsiteX6" fmla="*/ 3509263 w 3509263"/>
              <a:gd name="connsiteY6" fmla="*/ 2514866 h 5013848"/>
              <a:gd name="connsiteX7" fmla="*/ 1117296 w 3509263"/>
              <a:gd name="connsiteY7" fmla="*/ 134923 h 5013848"/>
              <a:gd name="connsiteX8" fmla="*/ 737666 w 3509263"/>
              <a:gd name="connsiteY8" fmla="*/ 4526 h 5013848"/>
              <a:gd name="connsiteX9" fmla="*/ 397553 w 3509263"/>
              <a:gd name="connsiteY9" fmla="*/ 162082 h 5013848"/>
              <a:gd name="connsiteX10" fmla="*/ 0 w 3509263"/>
              <a:gd name="connsiteY10" fmla="*/ 542840 h 5013848"/>
              <a:gd name="connsiteX0" fmla="*/ 0 w 3509263"/>
              <a:gd name="connsiteY0" fmla="*/ 526104 h 4997112"/>
              <a:gd name="connsiteX1" fmla="*/ 1952681 w 3509263"/>
              <a:gd name="connsiteY1" fmla="*/ 2484990 h 4997112"/>
              <a:gd name="connsiteX2" fmla="*/ 10689 w 3509263"/>
              <a:gd name="connsiteY2" fmla="*/ 4451879 h 4997112"/>
              <a:gd name="connsiteX3" fmla="*/ 430973 w 3509263"/>
              <a:gd name="connsiteY3" fmla="*/ 4894881 h 4997112"/>
              <a:gd name="connsiteX4" fmla="*/ 771743 w 3509263"/>
              <a:gd name="connsiteY4" fmla="*/ 4997112 h 4997112"/>
              <a:gd name="connsiteX5" fmla="*/ 1135231 w 3509263"/>
              <a:gd name="connsiteY5" fmla="*/ 4872163 h 4997112"/>
              <a:gd name="connsiteX6" fmla="*/ 3509263 w 3509263"/>
              <a:gd name="connsiteY6" fmla="*/ 2498130 h 4997112"/>
              <a:gd name="connsiteX7" fmla="*/ 1117296 w 3509263"/>
              <a:gd name="connsiteY7" fmla="*/ 118187 h 4997112"/>
              <a:gd name="connsiteX8" fmla="*/ 753426 w 3509263"/>
              <a:gd name="connsiteY8" fmla="*/ 4526 h 4997112"/>
              <a:gd name="connsiteX9" fmla="*/ 397553 w 3509263"/>
              <a:gd name="connsiteY9" fmla="*/ 145346 h 4997112"/>
              <a:gd name="connsiteX10" fmla="*/ 0 w 3509263"/>
              <a:gd name="connsiteY10" fmla="*/ 526104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64742 w 3500203"/>
              <a:gd name="connsiteY1" fmla="*/ 25023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5110 w 3505313"/>
              <a:gd name="connsiteY0" fmla="*/ 531610 h 4997112"/>
              <a:gd name="connsiteX1" fmla="*/ 1969852 w 3505313"/>
              <a:gd name="connsiteY1" fmla="*/ 2502390 h 4997112"/>
              <a:gd name="connsiteX2" fmla="*/ 0 w 3505313"/>
              <a:gd name="connsiteY2" fmla="*/ 4481321 h 4997112"/>
              <a:gd name="connsiteX3" fmla="*/ 427023 w 3505313"/>
              <a:gd name="connsiteY3" fmla="*/ 4894881 h 4997112"/>
              <a:gd name="connsiteX4" fmla="*/ 767793 w 3505313"/>
              <a:gd name="connsiteY4" fmla="*/ 4997112 h 4997112"/>
              <a:gd name="connsiteX5" fmla="*/ 1131281 w 3505313"/>
              <a:gd name="connsiteY5" fmla="*/ 4872163 h 4997112"/>
              <a:gd name="connsiteX6" fmla="*/ 3505313 w 3505313"/>
              <a:gd name="connsiteY6" fmla="*/ 2498130 h 4997112"/>
              <a:gd name="connsiteX7" fmla="*/ 1113346 w 3505313"/>
              <a:gd name="connsiteY7" fmla="*/ 118187 h 4997112"/>
              <a:gd name="connsiteX8" fmla="*/ 749476 w 3505313"/>
              <a:gd name="connsiteY8" fmla="*/ 4526 h 4997112"/>
              <a:gd name="connsiteX9" fmla="*/ 393603 w 3505313"/>
              <a:gd name="connsiteY9" fmla="*/ 145346 h 4997112"/>
              <a:gd name="connsiteX10" fmla="*/ 5110 w 3505313"/>
              <a:gd name="connsiteY10" fmla="*/ 531610 h 4997112"/>
              <a:gd name="connsiteX0" fmla="*/ 5110 w 3505313"/>
              <a:gd name="connsiteY0" fmla="*/ 531610 h 5288660"/>
              <a:gd name="connsiteX1" fmla="*/ 1969852 w 3505313"/>
              <a:gd name="connsiteY1" fmla="*/ 2502390 h 5288660"/>
              <a:gd name="connsiteX2" fmla="*/ 0 w 3505313"/>
              <a:gd name="connsiteY2" fmla="*/ 4481321 h 5288660"/>
              <a:gd name="connsiteX3" fmla="*/ 427023 w 3505313"/>
              <a:gd name="connsiteY3" fmla="*/ 4894881 h 5288660"/>
              <a:gd name="connsiteX4" fmla="*/ 767793 w 3505313"/>
              <a:gd name="connsiteY4" fmla="*/ 4997112 h 5288660"/>
              <a:gd name="connsiteX5" fmla="*/ 1131281 w 3505313"/>
              <a:gd name="connsiteY5" fmla="*/ 4872163 h 5288660"/>
              <a:gd name="connsiteX6" fmla="*/ 3505313 w 3505313"/>
              <a:gd name="connsiteY6" fmla="*/ 2498130 h 5288660"/>
              <a:gd name="connsiteX7" fmla="*/ 1113346 w 3505313"/>
              <a:gd name="connsiteY7" fmla="*/ 118187 h 5288660"/>
              <a:gd name="connsiteX8" fmla="*/ 749476 w 3505313"/>
              <a:gd name="connsiteY8" fmla="*/ 4526 h 5288660"/>
              <a:gd name="connsiteX9" fmla="*/ 393603 w 3505313"/>
              <a:gd name="connsiteY9" fmla="*/ 145346 h 5288660"/>
              <a:gd name="connsiteX10" fmla="*/ 5110 w 3505313"/>
              <a:gd name="connsiteY10" fmla="*/ 531610 h 5288660"/>
              <a:gd name="connsiteX0" fmla="*/ 5110 w 3505313"/>
              <a:gd name="connsiteY0" fmla="*/ 531610 h 5000898"/>
              <a:gd name="connsiteX1" fmla="*/ 1969852 w 3505313"/>
              <a:gd name="connsiteY1" fmla="*/ 2502390 h 5000898"/>
              <a:gd name="connsiteX2" fmla="*/ 0 w 3505313"/>
              <a:gd name="connsiteY2" fmla="*/ 4481321 h 5000898"/>
              <a:gd name="connsiteX3" fmla="*/ 427023 w 3505313"/>
              <a:gd name="connsiteY3" fmla="*/ 4894881 h 5000898"/>
              <a:gd name="connsiteX4" fmla="*/ 767793 w 3505313"/>
              <a:gd name="connsiteY4" fmla="*/ 4997112 h 5000898"/>
              <a:gd name="connsiteX5" fmla="*/ 1131281 w 3505313"/>
              <a:gd name="connsiteY5" fmla="*/ 4872163 h 5000898"/>
              <a:gd name="connsiteX6" fmla="*/ 3505313 w 3505313"/>
              <a:gd name="connsiteY6" fmla="*/ 2498130 h 5000898"/>
              <a:gd name="connsiteX7" fmla="*/ 1113346 w 3505313"/>
              <a:gd name="connsiteY7" fmla="*/ 118187 h 5000898"/>
              <a:gd name="connsiteX8" fmla="*/ 749476 w 3505313"/>
              <a:gd name="connsiteY8" fmla="*/ 4526 h 5000898"/>
              <a:gd name="connsiteX9" fmla="*/ 393603 w 3505313"/>
              <a:gd name="connsiteY9" fmla="*/ 145346 h 5000898"/>
              <a:gd name="connsiteX10" fmla="*/ 5110 w 3505313"/>
              <a:gd name="connsiteY10" fmla="*/ 531610 h 5000898"/>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29652 h 5005303"/>
              <a:gd name="connsiteX1" fmla="*/ 1969852 w 3505313"/>
              <a:gd name="connsiteY1" fmla="*/ 2500432 h 5005303"/>
              <a:gd name="connsiteX2" fmla="*/ 0 w 3505313"/>
              <a:gd name="connsiteY2" fmla="*/ 4479363 h 5005303"/>
              <a:gd name="connsiteX3" fmla="*/ 427023 w 3505313"/>
              <a:gd name="connsiteY3" fmla="*/ 4892923 h 5005303"/>
              <a:gd name="connsiteX4" fmla="*/ 787503 w 3505313"/>
              <a:gd name="connsiteY4" fmla="*/ 5001517 h 5005303"/>
              <a:gd name="connsiteX5" fmla="*/ 1131281 w 3505313"/>
              <a:gd name="connsiteY5" fmla="*/ 4870205 h 5005303"/>
              <a:gd name="connsiteX6" fmla="*/ 3505313 w 3505313"/>
              <a:gd name="connsiteY6" fmla="*/ 2496172 h 5005303"/>
              <a:gd name="connsiteX7" fmla="*/ 1160106 w 3505313"/>
              <a:gd name="connsiteY7" fmla="*/ 158794 h 5005303"/>
              <a:gd name="connsiteX8" fmla="*/ 749476 w 3505313"/>
              <a:gd name="connsiteY8" fmla="*/ 2568 h 5005303"/>
              <a:gd name="connsiteX9" fmla="*/ 393603 w 3505313"/>
              <a:gd name="connsiteY9" fmla="*/ 143388 h 5005303"/>
              <a:gd name="connsiteX10" fmla="*/ 5110 w 3505313"/>
              <a:gd name="connsiteY10" fmla="*/ 529652 h 5005303"/>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 name="connsiteX0" fmla="*/ 5110 w 3505313"/>
              <a:gd name="connsiteY0" fmla="*/ 532416 h 5008067"/>
              <a:gd name="connsiteX1" fmla="*/ 1969852 w 3505313"/>
              <a:gd name="connsiteY1" fmla="*/ 2503196 h 5008067"/>
              <a:gd name="connsiteX2" fmla="*/ 0 w 3505313"/>
              <a:gd name="connsiteY2" fmla="*/ 4482127 h 5008067"/>
              <a:gd name="connsiteX3" fmla="*/ 427023 w 3505313"/>
              <a:gd name="connsiteY3" fmla="*/ 4895687 h 5008067"/>
              <a:gd name="connsiteX4" fmla="*/ 787503 w 3505313"/>
              <a:gd name="connsiteY4" fmla="*/ 5004281 h 5008067"/>
              <a:gd name="connsiteX5" fmla="*/ 1131281 w 3505313"/>
              <a:gd name="connsiteY5" fmla="*/ 4872969 h 5008067"/>
              <a:gd name="connsiteX6" fmla="*/ 3505313 w 3505313"/>
              <a:gd name="connsiteY6" fmla="*/ 2498936 h 5008067"/>
              <a:gd name="connsiteX7" fmla="*/ 1160106 w 3505313"/>
              <a:gd name="connsiteY7" fmla="*/ 161558 h 5008067"/>
              <a:gd name="connsiteX8" fmla="*/ 796836 w 3505313"/>
              <a:gd name="connsiteY8" fmla="*/ 2318 h 5008067"/>
              <a:gd name="connsiteX9" fmla="*/ 393603 w 3505313"/>
              <a:gd name="connsiteY9" fmla="*/ 146152 h 5008067"/>
              <a:gd name="connsiteX10" fmla="*/ 5110 w 3505313"/>
              <a:gd name="connsiteY10" fmla="*/ 532416 h 5008067"/>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05313" h="5008317">
                <a:moveTo>
                  <a:pt x="5110" y="532666"/>
                </a:moveTo>
                <a:lnTo>
                  <a:pt x="1969852" y="2503446"/>
                </a:lnTo>
                <a:lnTo>
                  <a:pt x="0" y="4482377"/>
                </a:lnTo>
                <a:lnTo>
                  <a:pt x="427023" y="4895937"/>
                </a:lnTo>
                <a:cubicBezTo>
                  <a:pt x="510281" y="4969426"/>
                  <a:pt x="670127" y="5008317"/>
                  <a:pt x="787503" y="5004531"/>
                </a:cubicBezTo>
                <a:cubicBezTo>
                  <a:pt x="904879" y="5000745"/>
                  <a:pt x="1004011" y="4978861"/>
                  <a:pt x="1131281" y="4873219"/>
                </a:cubicBezTo>
                <a:lnTo>
                  <a:pt x="3505313" y="2499186"/>
                </a:lnTo>
                <a:lnTo>
                  <a:pt x="1160106" y="161808"/>
                </a:lnTo>
                <a:cubicBezTo>
                  <a:pt x="1068649" y="89635"/>
                  <a:pt x="968345" y="5136"/>
                  <a:pt x="796836" y="2568"/>
                </a:cubicBezTo>
                <a:cubicBezTo>
                  <a:pt x="625327" y="0"/>
                  <a:pt x="475789" y="68559"/>
                  <a:pt x="393603" y="146402"/>
                </a:cubicBezTo>
                <a:lnTo>
                  <a:pt x="5110" y="532666"/>
                </a:ln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GB" sz="1799" kern="1200">
              <a:solidFill>
                <a:schemeClr val="lt1"/>
              </a:solidFill>
              <a:latin typeface="+mn-lt"/>
              <a:ea typeface="+mn-ea"/>
              <a:cs typeface="+mn-cs"/>
            </a:endParaRPr>
          </a:p>
        </p:txBody>
      </p:sp>
      <p:sp>
        <p:nvSpPr>
          <p:cNvPr id="12" name="Freeform 11"/>
          <p:cNvSpPr/>
          <p:nvPr userDrawn="1"/>
        </p:nvSpPr>
        <p:spPr>
          <a:xfrm flipH="1">
            <a:off x="8508394" y="1375261"/>
            <a:ext cx="2870741" cy="4101774"/>
          </a:xfrm>
          <a:custGeom>
            <a:avLst/>
            <a:gdLst>
              <a:gd name="connsiteX0" fmla="*/ 0 w 3498574"/>
              <a:gd name="connsiteY0" fmla="*/ 533873 h 5009322"/>
              <a:gd name="connsiteX1" fmla="*/ 1965108 w 3498574"/>
              <a:gd name="connsiteY1" fmla="*/ 2498981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498574"/>
              <a:gd name="connsiteY0" fmla="*/ 533873 h 5009322"/>
              <a:gd name="connsiteX1" fmla="*/ 1953550 w 3498574"/>
              <a:gd name="connsiteY1" fmla="*/ 2482688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498574"/>
              <a:gd name="connsiteY0" fmla="*/ 533873 h 5009322"/>
              <a:gd name="connsiteX1" fmla="*/ 1941992 w 3498574"/>
              <a:gd name="connsiteY1" fmla="*/ 2497200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509263"/>
              <a:gd name="connsiteY0" fmla="*/ 538314 h 5009322"/>
              <a:gd name="connsiteX1" fmla="*/ 1952681 w 3509263"/>
              <a:gd name="connsiteY1" fmla="*/ 2497200 h 5009322"/>
              <a:gd name="connsiteX2" fmla="*/ 10689 w 3509263"/>
              <a:gd name="connsiteY2" fmla="*/ 4464089 h 5009322"/>
              <a:gd name="connsiteX3" fmla="*/ 430973 w 3509263"/>
              <a:gd name="connsiteY3" fmla="*/ 4907091 h 5009322"/>
              <a:gd name="connsiteX4" fmla="*/ 771743 w 3509263"/>
              <a:gd name="connsiteY4" fmla="*/ 5009322 h 5009322"/>
              <a:gd name="connsiteX5" fmla="*/ 1135231 w 3509263"/>
              <a:gd name="connsiteY5" fmla="*/ 4884373 h 5009322"/>
              <a:gd name="connsiteX6" fmla="*/ 3509263 w 3509263"/>
              <a:gd name="connsiteY6" fmla="*/ 2510340 h 5009322"/>
              <a:gd name="connsiteX7" fmla="*/ 1078436 w 3509263"/>
              <a:gd name="connsiteY7" fmla="*/ 90872 h 5009322"/>
              <a:gd name="connsiteX8" fmla="*/ 737666 w 3509263"/>
              <a:gd name="connsiteY8" fmla="*/ 0 h 5009322"/>
              <a:gd name="connsiteX9" fmla="*/ 465050 w 3509263"/>
              <a:gd name="connsiteY9" fmla="*/ 102231 h 5009322"/>
              <a:gd name="connsiteX10" fmla="*/ 0 w 3509263"/>
              <a:gd name="connsiteY10" fmla="*/ 538314 h 5009322"/>
              <a:gd name="connsiteX0" fmla="*/ 0 w 3509263"/>
              <a:gd name="connsiteY0" fmla="*/ 538314 h 5009322"/>
              <a:gd name="connsiteX1" fmla="*/ 1952681 w 3509263"/>
              <a:gd name="connsiteY1" fmla="*/ 2497200 h 5009322"/>
              <a:gd name="connsiteX2" fmla="*/ 10689 w 3509263"/>
              <a:gd name="connsiteY2" fmla="*/ 4464089 h 5009322"/>
              <a:gd name="connsiteX3" fmla="*/ 430973 w 3509263"/>
              <a:gd name="connsiteY3" fmla="*/ 4907091 h 5009322"/>
              <a:gd name="connsiteX4" fmla="*/ 771743 w 3509263"/>
              <a:gd name="connsiteY4" fmla="*/ 5009322 h 5009322"/>
              <a:gd name="connsiteX5" fmla="*/ 1135231 w 3509263"/>
              <a:gd name="connsiteY5" fmla="*/ 4884373 h 5009322"/>
              <a:gd name="connsiteX6" fmla="*/ 3509263 w 3509263"/>
              <a:gd name="connsiteY6" fmla="*/ 2510340 h 5009322"/>
              <a:gd name="connsiteX7" fmla="*/ 1078436 w 3509263"/>
              <a:gd name="connsiteY7" fmla="*/ 90872 h 5009322"/>
              <a:gd name="connsiteX8" fmla="*/ 737666 w 3509263"/>
              <a:gd name="connsiteY8" fmla="*/ 0 h 5009322"/>
              <a:gd name="connsiteX9" fmla="*/ 397553 w 3509263"/>
              <a:gd name="connsiteY9" fmla="*/ 157556 h 5009322"/>
              <a:gd name="connsiteX10" fmla="*/ 0 w 3509263"/>
              <a:gd name="connsiteY10" fmla="*/ 538314 h 5009322"/>
              <a:gd name="connsiteX0" fmla="*/ 0 w 3509263"/>
              <a:gd name="connsiteY0" fmla="*/ 865832 h 5336840"/>
              <a:gd name="connsiteX1" fmla="*/ 1952681 w 3509263"/>
              <a:gd name="connsiteY1" fmla="*/ 2824718 h 5336840"/>
              <a:gd name="connsiteX2" fmla="*/ 10689 w 3509263"/>
              <a:gd name="connsiteY2" fmla="*/ 4791607 h 5336840"/>
              <a:gd name="connsiteX3" fmla="*/ 430973 w 3509263"/>
              <a:gd name="connsiteY3" fmla="*/ 5234609 h 5336840"/>
              <a:gd name="connsiteX4" fmla="*/ 771743 w 3509263"/>
              <a:gd name="connsiteY4" fmla="*/ 5336840 h 5336840"/>
              <a:gd name="connsiteX5" fmla="*/ 1135231 w 3509263"/>
              <a:gd name="connsiteY5" fmla="*/ 5211891 h 5336840"/>
              <a:gd name="connsiteX6" fmla="*/ 3509263 w 3509263"/>
              <a:gd name="connsiteY6" fmla="*/ 2837858 h 5336840"/>
              <a:gd name="connsiteX7" fmla="*/ 1078436 w 3509263"/>
              <a:gd name="connsiteY7" fmla="*/ 418390 h 5336840"/>
              <a:gd name="connsiteX8" fmla="*/ 737666 w 3509263"/>
              <a:gd name="connsiteY8" fmla="*/ 327518 h 5336840"/>
              <a:gd name="connsiteX9" fmla="*/ 397553 w 3509263"/>
              <a:gd name="connsiteY9" fmla="*/ 485074 h 5336840"/>
              <a:gd name="connsiteX10" fmla="*/ 0 w 3509263"/>
              <a:gd name="connsiteY10" fmla="*/ 865832 h 5336840"/>
              <a:gd name="connsiteX0" fmla="*/ 0 w 3509263"/>
              <a:gd name="connsiteY0" fmla="*/ 549428 h 5020436"/>
              <a:gd name="connsiteX1" fmla="*/ 1952681 w 3509263"/>
              <a:gd name="connsiteY1" fmla="*/ 2508314 h 5020436"/>
              <a:gd name="connsiteX2" fmla="*/ 10689 w 3509263"/>
              <a:gd name="connsiteY2" fmla="*/ 4475203 h 5020436"/>
              <a:gd name="connsiteX3" fmla="*/ 430973 w 3509263"/>
              <a:gd name="connsiteY3" fmla="*/ 4918205 h 5020436"/>
              <a:gd name="connsiteX4" fmla="*/ 771743 w 3509263"/>
              <a:gd name="connsiteY4" fmla="*/ 5020436 h 5020436"/>
              <a:gd name="connsiteX5" fmla="*/ 1135231 w 3509263"/>
              <a:gd name="connsiteY5" fmla="*/ 4895487 h 5020436"/>
              <a:gd name="connsiteX6" fmla="*/ 3509263 w 3509263"/>
              <a:gd name="connsiteY6" fmla="*/ 2521454 h 5020436"/>
              <a:gd name="connsiteX7" fmla="*/ 1078436 w 3509263"/>
              <a:gd name="connsiteY7" fmla="*/ 101986 h 5020436"/>
              <a:gd name="connsiteX8" fmla="*/ 737666 w 3509263"/>
              <a:gd name="connsiteY8" fmla="*/ 11114 h 5020436"/>
              <a:gd name="connsiteX9" fmla="*/ 397553 w 3509263"/>
              <a:gd name="connsiteY9" fmla="*/ 168670 h 5020436"/>
              <a:gd name="connsiteX10" fmla="*/ 0 w 3509263"/>
              <a:gd name="connsiteY10" fmla="*/ 549428 h 5020436"/>
              <a:gd name="connsiteX0" fmla="*/ 0 w 3509263"/>
              <a:gd name="connsiteY0" fmla="*/ 549428 h 5020436"/>
              <a:gd name="connsiteX1" fmla="*/ 1952681 w 3509263"/>
              <a:gd name="connsiteY1" fmla="*/ 2508314 h 5020436"/>
              <a:gd name="connsiteX2" fmla="*/ 10689 w 3509263"/>
              <a:gd name="connsiteY2" fmla="*/ 4475203 h 5020436"/>
              <a:gd name="connsiteX3" fmla="*/ 430973 w 3509263"/>
              <a:gd name="connsiteY3" fmla="*/ 4918205 h 5020436"/>
              <a:gd name="connsiteX4" fmla="*/ 771743 w 3509263"/>
              <a:gd name="connsiteY4" fmla="*/ 5020436 h 5020436"/>
              <a:gd name="connsiteX5" fmla="*/ 1135231 w 3509263"/>
              <a:gd name="connsiteY5" fmla="*/ 4895487 h 5020436"/>
              <a:gd name="connsiteX6" fmla="*/ 3509263 w 3509263"/>
              <a:gd name="connsiteY6" fmla="*/ 2521454 h 5020436"/>
              <a:gd name="connsiteX7" fmla="*/ 1078436 w 3509263"/>
              <a:gd name="connsiteY7" fmla="*/ 101986 h 5020436"/>
              <a:gd name="connsiteX8" fmla="*/ 737666 w 3509263"/>
              <a:gd name="connsiteY8" fmla="*/ 11114 h 5020436"/>
              <a:gd name="connsiteX9" fmla="*/ 397553 w 3509263"/>
              <a:gd name="connsiteY9" fmla="*/ 168670 h 5020436"/>
              <a:gd name="connsiteX10" fmla="*/ 0 w 3509263"/>
              <a:gd name="connsiteY10" fmla="*/ 549428 h 5020436"/>
              <a:gd name="connsiteX0" fmla="*/ 0 w 3509263"/>
              <a:gd name="connsiteY0" fmla="*/ 542840 h 5013848"/>
              <a:gd name="connsiteX1" fmla="*/ 1952681 w 3509263"/>
              <a:gd name="connsiteY1" fmla="*/ 2501726 h 5013848"/>
              <a:gd name="connsiteX2" fmla="*/ 10689 w 3509263"/>
              <a:gd name="connsiteY2" fmla="*/ 4468615 h 5013848"/>
              <a:gd name="connsiteX3" fmla="*/ 430973 w 3509263"/>
              <a:gd name="connsiteY3" fmla="*/ 4911617 h 5013848"/>
              <a:gd name="connsiteX4" fmla="*/ 771743 w 3509263"/>
              <a:gd name="connsiteY4" fmla="*/ 5013848 h 5013848"/>
              <a:gd name="connsiteX5" fmla="*/ 1135231 w 3509263"/>
              <a:gd name="connsiteY5" fmla="*/ 4888899 h 5013848"/>
              <a:gd name="connsiteX6" fmla="*/ 3509263 w 3509263"/>
              <a:gd name="connsiteY6" fmla="*/ 2514866 h 5013848"/>
              <a:gd name="connsiteX7" fmla="*/ 1117296 w 3509263"/>
              <a:gd name="connsiteY7" fmla="*/ 134923 h 5013848"/>
              <a:gd name="connsiteX8" fmla="*/ 737666 w 3509263"/>
              <a:gd name="connsiteY8" fmla="*/ 4526 h 5013848"/>
              <a:gd name="connsiteX9" fmla="*/ 397553 w 3509263"/>
              <a:gd name="connsiteY9" fmla="*/ 162082 h 5013848"/>
              <a:gd name="connsiteX10" fmla="*/ 0 w 3509263"/>
              <a:gd name="connsiteY10" fmla="*/ 542840 h 5013848"/>
              <a:gd name="connsiteX0" fmla="*/ 0 w 3509263"/>
              <a:gd name="connsiteY0" fmla="*/ 526104 h 4997112"/>
              <a:gd name="connsiteX1" fmla="*/ 1952681 w 3509263"/>
              <a:gd name="connsiteY1" fmla="*/ 2484990 h 4997112"/>
              <a:gd name="connsiteX2" fmla="*/ 10689 w 3509263"/>
              <a:gd name="connsiteY2" fmla="*/ 4451879 h 4997112"/>
              <a:gd name="connsiteX3" fmla="*/ 430973 w 3509263"/>
              <a:gd name="connsiteY3" fmla="*/ 4894881 h 4997112"/>
              <a:gd name="connsiteX4" fmla="*/ 771743 w 3509263"/>
              <a:gd name="connsiteY4" fmla="*/ 4997112 h 4997112"/>
              <a:gd name="connsiteX5" fmla="*/ 1135231 w 3509263"/>
              <a:gd name="connsiteY5" fmla="*/ 4872163 h 4997112"/>
              <a:gd name="connsiteX6" fmla="*/ 3509263 w 3509263"/>
              <a:gd name="connsiteY6" fmla="*/ 2498130 h 4997112"/>
              <a:gd name="connsiteX7" fmla="*/ 1117296 w 3509263"/>
              <a:gd name="connsiteY7" fmla="*/ 118187 h 4997112"/>
              <a:gd name="connsiteX8" fmla="*/ 753426 w 3509263"/>
              <a:gd name="connsiteY8" fmla="*/ 4526 h 4997112"/>
              <a:gd name="connsiteX9" fmla="*/ 397553 w 3509263"/>
              <a:gd name="connsiteY9" fmla="*/ 145346 h 4997112"/>
              <a:gd name="connsiteX10" fmla="*/ 0 w 3509263"/>
              <a:gd name="connsiteY10" fmla="*/ 526104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64742 w 3500203"/>
              <a:gd name="connsiteY1" fmla="*/ 25023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5110 w 3505313"/>
              <a:gd name="connsiteY0" fmla="*/ 531610 h 4997112"/>
              <a:gd name="connsiteX1" fmla="*/ 1969852 w 3505313"/>
              <a:gd name="connsiteY1" fmla="*/ 2502390 h 4997112"/>
              <a:gd name="connsiteX2" fmla="*/ 0 w 3505313"/>
              <a:gd name="connsiteY2" fmla="*/ 4481321 h 4997112"/>
              <a:gd name="connsiteX3" fmla="*/ 427023 w 3505313"/>
              <a:gd name="connsiteY3" fmla="*/ 4894881 h 4997112"/>
              <a:gd name="connsiteX4" fmla="*/ 767793 w 3505313"/>
              <a:gd name="connsiteY4" fmla="*/ 4997112 h 4997112"/>
              <a:gd name="connsiteX5" fmla="*/ 1131281 w 3505313"/>
              <a:gd name="connsiteY5" fmla="*/ 4872163 h 4997112"/>
              <a:gd name="connsiteX6" fmla="*/ 3505313 w 3505313"/>
              <a:gd name="connsiteY6" fmla="*/ 2498130 h 4997112"/>
              <a:gd name="connsiteX7" fmla="*/ 1113346 w 3505313"/>
              <a:gd name="connsiteY7" fmla="*/ 118187 h 4997112"/>
              <a:gd name="connsiteX8" fmla="*/ 749476 w 3505313"/>
              <a:gd name="connsiteY8" fmla="*/ 4526 h 4997112"/>
              <a:gd name="connsiteX9" fmla="*/ 393603 w 3505313"/>
              <a:gd name="connsiteY9" fmla="*/ 145346 h 4997112"/>
              <a:gd name="connsiteX10" fmla="*/ 5110 w 3505313"/>
              <a:gd name="connsiteY10" fmla="*/ 531610 h 4997112"/>
              <a:gd name="connsiteX0" fmla="*/ 5110 w 3505313"/>
              <a:gd name="connsiteY0" fmla="*/ 531610 h 5288660"/>
              <a:gd name="connsiteX1" fmla="*/ 1969852 w 3505313"/>
              <a:gd name="connsiteY1" fmla="*/ 2502390 h 5288660"/>
              <a:gd name="connsiteX2" fmla="*/ 0 w 3505313"/>
              <a:gd name="connsiteY2" fmla="*/ 4481321 h 5288660"/>
              <a:gd name="connsiteX3" fmla="*/ 427023 w 3505313"/>
              <a:gd name="connsiteY3" fmla="*/ 4894881 h 5288660"/>
              <a:gd name="connsiteX4" fmla="*/ 767793 w 3505313"/>
              <a:gd name="connsiteY4" fmla="*/ 4997112 h 5288660"/>
              <a:gd name="connsiteX5" fmla="*/ 1131281 w 3505313"/>
              <a:gd name="connsiteY5" fmla="*/ 4872163 h 5288660"/>
              <a:gd name="connsiteX6" fmla="*/ 3505313 w 3505313"/>
              <a:gd name="connsiteY6" fmla="*/ 2498130 h 5288660"/>
              <a:gd name="connsiteX7" fmla="*/ 1113346 w 3505313"/>
              <a:gd name="connsiteY7" fmla="*/ 118187 h 5288660"/>
              <a:gd name="connsiteX8" fmla="*/ 749476 w 3505313"/>
              <a:gd name="connsiteY8" fmla="*/ 4526 h 5288660"/>
              <a:gd name="connsiteX9" fmla="*/ 393603 w 3505313"/>
              <a:gd name="connsiteY9" fmla="*/ 145346 h 5288660"/>
              <a:gd name="connsiteX10" fmla="*/ 5110 w 3505313"/>
              <a:gd name="connsiteY10" fmla="*/ 531610 h 5288660"/>
              <a:gd name="connsiteX0" fmla="*/ 5110 w 3505313"/>
              <a:gd name="connsiteY0" fmla="*/ 531610 h 5000898"/>
              <a:gd name="connsiteX1" fmla="*/ 1969852 w 3505313"/>
              <a:gd name="connsiteY1" fmla="*/ 2502390 h 5000898"/>
              <a:gd name="connsiteX2" fmla="*/ 0 w 3505313"/>
              <a:gd name="connsiteY2" fmla="*/ 4481321 h 5000898"/>
              <a:gd name="connsiteX3" fmla="*/ 427023 w 3505313"/>
              <a:gd name="connsiteY3" fmla="*/ 4894881 h 5000898"/>
              <a:gd name="connsiteX4" fmla="*/ 767793 w 3505313"/>
              <a:gd name="connsiteY4" fmla="*/ 4997112 h 5000898"/>
              <a:gd name="connsiteX5" fmla="*/ 1131281 w 3505313"/>
              <a:gd name="connsiteY5" fmla="*/ 4872163 h 5000898"/>
              <a:gd name="connsiteX6" fmla="*/ 3505313 w 3505313"/>
              <a:gd name="connsiteY6" fmla="*/ 2498130 h 5000898"/>
              <a:gd name="connsiteX7" fmla="*/ 1113346 w 3505313"/>
              <a:gd name="connsiteY7" fmla="*/ 118187 h 5000898"/>
              <a:gd name="connsiteX8" fmla="*/ 749476 w 3505313"/>
              <a:gd name="connsiteY8" fmla="*/ 4526 h 5000898"/>
              <a:gd name="connsiteX9" fmla="*/ 393603 w 3505313"/>
              <a:gd name="connsiteY9" fmla="*/ 145346 h 5000898"/>
              <a:gd name="connsiteX10" fmla="*/ 5110 w 3505313"/>
              <a:gd name="connsiteY10" fmla="*/ 531610 h 5000898"/>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29652 h 5005303"/>
              <a:gd name="connsiteX1" fmla="*/ 1969852 w 3505313"/>
              <a:gd name="connsiteY1" fmla="*/ 2500432 h 5005303"/>
              <a:gd name="connsiteX2" fmla="*/ 0 w 3505313"/>
              <a:gd name="connsiteY2" fmla="*/ 4479363 h 5005303"/>
              <a:gd name="connsiteX3" fmla="*/ 427023 w 3505313"/>
              <a:gd name="connsiteY3" fmla="*/ 4892923 h 5005303"/>
              <a:gd name="connsiteX4" fmla="*/ 787503 w 3505313"/>
              <a:gd name="connsiteY4" fmla="*/ 5001517 h 5005303"/>
              <a:gd name="connsiteX5" fmla="*/ 1131281 w 3505313"/>
              <a:gd name="connsiteY5" fmla="*/ 4870205 h 5005303"/>
              <a:gd name="connsiteX6" fmla="*/ 3505313 w 3505313"/>
              <a:gd name="connsiteY6" fmla="*/ 2496172 h 5005303"/>
              <a:gd name="connsiteX7" fmla="*/ 1160106 w 3505313"/>
              <a:gd name="connsiteY7" fmla="*/ 158794 h 5005303"/>
              <a:gd name="connsiteX8" fmla="*/ 749476 w 3505313"/>
              <a:gd name="connsiteY8" fmla="*/ 2568 h 5005303"/>
              <a:gd name="connsiteX9" fmla="*/ 393603 w 3505313"/>
              <a:gd name="connsiteY9" fmla="*/ 143388 h 5005303"/>
              <a:gd name="connsiteX10" fmla="*/ 5110 w 3505313"/>
              <a:gd name="connsiteY10" fmla="*/ 529652 h 5005303"/>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 name="connsiteX0" fmla="*/ 5110 w 3505313"/>
              <a:gd name="connsiteY0" fmla="*/ 532416 h 5008067"/>
              <a:gd name="connsiteX1" fmla="*/ 1969852 w 3505313"/>
              <a:gd name="connsiteY1" fmla="*/ 2503196 h 5008067"/>
              <a:gd name="connsiteX2" fmla="*/ 0 w 3505313"/>
              <a:gd name="connsiteY2" fmla="*/ 4482127 h 5008067"/>
              <a:gd name="connsiteX3" fmla="*/ 427023 w 3505313"/>
              <a:gd name="connsiteY3" fmla="*/ 4895687 h 5008067"/>
              <a:gd name="connsiteX4" fmla="*/ 787503 w 3505313"/>
              <a:gd name="connsiteY4" fmla="*/ 5004281 h 5008067"/>
              <a:gd name="connsiteX5" fmla="*/ 1131281 w 3505313"/>
              <a:gd name="connsiteY5" fmla="*/ 4872969 h 5008067"/>
              <a:gd name="connsiteX6" fmla="*/ 3505313 w 3505313"/>
              <a:gd name="connsiteY6" fmla="*/ 2498936 h 5008067"/>
              <a:gd name="connsiteX7" fmla="*/ 1160106 w 3505313"/>
              <a:gd name="connsiteY7" fmla="*/ 161558 h 5008067"/>
              <a:gd name="connsiteX8" fmla="*/ 796836 w 3505313"/>
              <a:gd name="connsiteY8" fmla="*/ 2318 h 5008067"/>
              <a:gd name="connsiteX9" fmla="*/ 393603 w 3505313"/>
              <a:gd name="connsiteY9" fmla="*/ 146152 h 5008067"/>
              <a:gd name="connsiteX10" fmla="*/ 5110 w 3505313"/>
              <a:gd name="connsiteY10" fmla="*/ 532416 h 5008067"/>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05313" h="5008317">
                <a:moveTo>
                  <a:pt x="5110" y="532666"/>
                </a:moveTo>
                <a:lnTo>
                  <a:pt x="1969852" y="2503446"/>
                </a:lnTo>
                <a:lnTo>
                  <a:pt x="0" y="4482377"/>
                </a:lnTo>
                <a:lnTo>
                  <a:pt x="427023" y="4895937"/>
                </a:lnTo>
                <a:cubicBezTo>
                  <a:pt x="510281" y="4969426"/>
                  <a:pt x="670127" y="5008317"/>
                  <a:pt x="787503" y="5004531"/>
                </a:cubicBezTo>
                <a:cubicBezTo>
                  <a:pt x="904879" y="5000745"/>
                  <a:pt x="1004011" y="4978861"/>
                  <a:pt x="1131281" y="4873219"/>
                </a:cubicBezTo>
                <a:lnTo>
                  <a:pt x="3505313" y="2499186"/>
                </a:lnTo>
                <a:lnTo>
                  <a:pt x="1160106" y="161808"/>
                </a:lnTo>
                <a:cubicBezTo>
                  <a:pt x="1068649" y="89635"/>
                  <a:pt x="968345" y="5136"/>
                  <a:pt x="796836" y="2568"/>
                </a:cubicBezTo>
                <a:cubicBezTo>
                  <a:pt x="625327" y="0"/>
                  <a:pt x="475789" y="68559"/>
                  <a:pt x="393603" y="146402"/>
                </a:cubicBezTo>
                <a:lnTo>
                  <a:pt x="5110" y="532666"/>
                </a:ln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GB" sz="1799" kern="1200">
              <a:solidFill>
                <a:schemeClr val="lt1"/>
              </a:solidFill>
              <a:latin typeface="+mn-lt"/>
              <a:ea typeface="+mn-ea"/>
              <a:cs typeface="+mn-cs"/>
            </a:endParaRPr>
          </a:p>
        </p:txBody>
      </p:sp>
    </p:spTree>
    <p:extLst>
      <p:ext uri="{BB962C8B-B14F-4D97-AF65-F5344CB8AC3E}">
        <p14:creationId xmlns:p14="http://schemas.microsoft.com/office/powerpoint/2010/main" val="15940742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Divider 3">
    <p:bg>
      <p:bgPr>
        <a:solidFill>
          <a:schemeClr val="accent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3686266" y="3032759"/>
            <a:ext cx="5598423" cy="430787"/>
          </a:xfrm>
        </p:spPr>
        <p:txBody>
          <a:bodyPr wrap="square" anchor="b">
            <a:spAutoFit/>
          </a:bodyPr>
          <a:lstStyle>
            <a:lvl1pPr algn="l">
              <a:lnSpc>
                <a:spcPct val="100000"/>
              </a:lnSpc>
              <a:defRPr sz="2799" b="1">
                <a:solidFill>
                  <a:schemeClr val="tx2"/>
                </a:solidFill>
                <a:latin typeface="+mj-lt"/>
              </a:defRPr>
            </a:lvl1pPr>
          </a:lstStyle>
          <a:p>
            <a:r>
              <a:rPr lang="en-GB"/>
              <a:t>Click to edit Master title style</a:t>
            </a:r>
            <a:endParaRPr lang="en-GB" dirty="0"/>
          </a:p>
        </p:txBody>
      </p:sp>
      <p:sp>
        <p:nvSpPr>
          <p:cNvPr id="3" name="Text Placeholder 2"/>
          <p:cNvSpPr>
            <a:spLocks noGrp="1"/>
          </p:cNvSpPr>
          <p:nvPr>
            <p:ph type="body" sz="quarter" idx="10"/>
          </p:nvPr>
        </p:nvSpPr>
        <p:spPr>
          <a:xfrm>
            <a:off x="3686266" y="3391859"/>
            <a:ext cx="5598423" cy="453266"/>
          </a:xfrm>
        </p:spPr>
        <p:txBody>
          <a:bodyPr wrap="square">
            <a:spAutoFit/>
          </a:bodyPr>
          <a:lstStyle>
            <a:lvl1pPr marL="0" marR="0" indent="0" algn="l" defTabSz="1088449" rtl="0" eaLnBrk="1" fontAlgn="base" latinLnBrk="0" hangingPunct="1">
              <a:lnSpc>
                <a:spcPct val="113000"/>
              </a:lnSpc>
              <a:spcBef>
                <a:spcPts val="0"/>
              </a:spcBef>
              <a:spcAft>
                <a:spcPts val="0"/>
              </a:spcAft>
              <a:buClrTx/>
              <a:buSzTx/>
              <a:buFontTx/>
              <a:buNone/>
              <a:tabLst/>
              <a:defRPr sz="2799" b="0" baseline="0">
                <a:solidFill>
                  <a:schemeClr val="tx2"/>
                </a:solidFill>
              </a:defRPr>
            </a:lvl1pPr>
          </a:lstStyle>
          <a:p>
            <a:pPr lvl="0"/>
            <a:r>
              <a:rPr lang="en-GB"/>
              <a:t>Click to edit Master text styles</a:t>
            </a:r>
          </a:p>
        </p:txBody>
      </p:sp>
      <p:sp>
        <p:nvSpPr>
          <p:cNvPr id="5" name="Footer Placeholder 108"/>
          <p:cNvSpPr>
            <a:spLocks noGrp="1"/>
          </p:cNvSpPr>
          <p:nvPr>
            <p:ph type="ftr" sz="quarter" idx="3"/>
          </p:nvPr>
        </p:nvSpPr>
        <p:spPr>
          <a:xfrm>
            <a:off x="1795028" y="6506947"/>
            <a:ext cx="9960524" cy="123082"/>
          </a:xfrm>
          <a:prstGeom prst="rect">
            <a:avLst/>
          </a:prstGeom>
        </p:spPr>
        <p:txBody>
          <a:bodyPr vert="horz" wrap="square" lIns="0" tIns="0" rIns="0" bIns="0" rtlCol="0" anchor="t" anchorCtr="0">
            <a:spAutoFit/>
          </a:bodyPr>
          <a:lstStyle>
            <a:lvl1pPr algn="l">
              <a:defRPr sz="800">
                <a:solidFill>
                  <a:schemeClr val="tx2"/>
                </a:solidFill>
                <a:latin typeface="+mn-lt"/>
              </a:defRPr>
            </a:lvl1pPr>
          </a:lstStyle>
          <a:p>
            <a:r>
              <a:rPr lang="en-GB"/>
              <a:t>Presentation title can go here</a:t>
            </a:r>
            <a:endParaRPr lang="en-GB" dirty="0"/>
          </a:p>
        </p:txBody>
      </p:sp>
      <p:sp>
        <p:nvSpPr>
          <p:cNvPr id="6" name="Slide Number Placeholder 109"/>
          <p:cNvSpPr txBox="1">
            <a:spLocks/>
          </p:cNvSpPr>
          <p:nvPr userDrawn="1"/>
        </p:nvSpPr>
        <p:spPr>
          <a:xfrm>
            <a:off x="436449" y="6506947"/>
            <a:ext cx="260356" cy="123082"/>
          </a:xfrm>
          <a:prstGeom prst="rect">
            <a:avLst/>
          </a:prstGeom>
        </p:spPr>
        <p:txBody>
          <a:bodyPr vert="horz" wrap="square" lIns="0" tIns="0" rIns="0" bIns="0" rtlCol="0" anchor="t" anchorCtr="0">
            <a:spAutoFit/>
          </a:bodyPr>
          <a:lstStyle>
            <a:lvl1pPr algn="r">
              <a:defRPr sz="1400">
                <a:solidFill>
                  <a:srgbClr val="FF0000"/>
                </a:solidFill>
                <a:latin typeface="+mn-lt"/>
              </a:defRPr>
            </a:lvl1pPr>
          </a:lstStyle>
          <a:p>
            <a:pPr marL="0" marR="0" lvl="0" indent="0" algn="l" defTabSz="914126" rtl="0" eaLnBrk="1" fontAlgn="base" latinLnBrk="0" hangingPunct="1">
              <a:lnSpc>
                <a:spcPct val="100000"/>
              </a:lnSpc>
              <a:spcBef>
                <a:spcPct val="0"/>
              </a:spcBef>
              <a:spcAft>
                <a:spcPct val="0"/>
              </a:spcAft>
              <a:buClrTx/>
              <a:buSzTx/>
              <a:buFontTx/>
              <a:buNone/>
              <a:tabLst/>
              <a:defRPr/>
            </a:pPr>
            <a:fld id="{FB8A8675-40C0-40D2-8FCE-EA4A25F48F18}" type="slidenum">
              <a:rPr kumimoji="0" lang="en-GB" sz="8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126" rtl="0" eaLnBrk="1" fontAlgn="base" latinLnBrk="0" hangingPunct="1">
                <a:lnSpc>
                  <a:spcPct val="100000"/>
                </a:lnSpc>
                <a:spcBef>
                  <a:spcPct val="0"/>
                </a:spcBef>
                <a:spcAft>
                  <a:spcPct val="0"/>
                </a:spcAft>
                <a:buClrTx/>
                <a:buSzTx/>
                <a:buFontTx/>
                <a:buNone/>
                <a:tabLst/>
                <a:defRPr/>
              </a:pPr>
              <a:t>‹#›</a:t>
            </a:fld>
            <a:endParaRPr kumimoji="0" lang="en-GB" sz="800" b="0" i="0" u="none" strike="noStrike" kern="1200" cap="none" spc="0" normalizeH="0" baseline="0" noProof="0" dirty="0">
              <a:ln>
                <a:noFill/>
              </a:ln>
              <a:solidFill>
                <a:schemeClr val="tx2"/>
              </a:solidFill>
              <a:effectLst/>
              <a:uLnTx/>
              <a:uFillTx/>
              <a:latin typeface="+mn-lt"/>
              <a:ea typeface="+mn-ea"/>
              <a:cs typeface="+mn-cs"/>
            </a:endParaRPr>
          </a:p>
        </p:txBody>
      </p:sp>
      <p:cxnSp>
        <p:nvCxnSpPr>
          <p:cNvPr id="7" name="Straight Connector 6"/>
          <p:cNvCxnSpPr/>
          <p:nvPr userDrawn="1"/>
        </p:nvCxnSpPr>
        <p:spPr>
          <a:xfrm>
            <a:off x="652153" y="6504611"/>
            <a:ext cx="0" cy="137194"/>
          </a:xfrm>
          <a:prstGeom prst="line">
            <a:avLst/>
          </a:prstGeom>
          <a:ln w="635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675422" y="6504611"/>
            <a:ext cx="0" cy="137194"/>
          </a:xfrm>
          <a:prstGeom prst="line">
            <a:avLst/>
          </a:prstGeom>
          <a:ln w="635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779932" y="6506947"/>
            <a:ext cx="791882" cy="123082"/>
          </a:xfrm>
          <a:prstGeom prst="rect">
            <a:avLst/>
          </a:prstGeom>
          <a:noFill/>
        </p:spPr>
        <p:txBody>
          <a:bodyPr wrap="square" lIns="0" tIns="0" rIns="0" bIns="0" rtlCol="0">
            <a:spAutoFit/>
          </a:bodyPr>
          <a:lstStyle/>
          <a:p>
            <a:r>
              <a:rPr lang="en-US" sz="800" b="1" dirty="0" err="1">
                <a:solidFill>
                  <a:schemeClr val="tx2"/>
                </a:solidFill>
                <a:latin typeface="+mn-lt"/>
              </a:rPr>
              <a:t>Raiffeisen</a:t>
            </a:r>
            <a:r>
              <a:rPr lang="en-US" sz="800" b="1" dirty="0">
                <a:solidFill>
                  <a:schemeClr val="tx2"/>
                </a:solidFill>
                <a:latin typeface="+mn-lt"/>
              </a:rPr>
              <a:t> Bank</a:t>
            </a:r>
            <a:endParaRPr lang="en-GB" sz="800" b="1" dirty="0">
              <a:solidFill>
                <a:schemeClr val="tx2"/>
              </a:solidFill>
              <a:latin typeface="+mn-lt"/>
            </a:endParaRPr>
          </a:p>
        </p:txBody>
      </p:sp>
      <p:sp>
        <p:nvSpPr>
          <p:cNvPr id="10" name="Text Placeholder 9"/>
          <p:cNvSpPr>
            <a:spLocks noGrp="1"/>
          </p:cNvSpPr>
          <p:nvPr>
            <p:ph type="body" sz="quarter" idx="11" hasCustomPrompt="1"/>
          </p:nvPr>
        </p:nvSpPr>
        <p:spPr>
          <a:xfrm>
            <a:off x="430473" y="314793"/>
            <a:ext cx="1706118" cy="738493"/>
          </a:xfrm>
        </p:spPr>
        <p:txBody>
          <a:bodyPr wrap="square">
            <a:spAutoFit/>
          </a:bodyPr>
          <a:lstStyle>
            <a:lvl1pPr>
              <a:lnSpc>
                <a:spcPct val="100000"/>
              </a:lnSpc>
              <a:spcAft>
                <a:spcPts val="0"/>
              </a:spcAft>
              <a:defRPr sz="4799" b="0">
                <a:solidFill>
                  <a:schemeClr val="tx2"/>
                </a:solidFill>
                <a:latin typeface="Amalia Medium" pitchFamily="34" charset="0"/>
              </a:defRPr>
            </a:lvl1pPr>
          </a:lstStyle>
          <a:p>
            <a:pPr lvl="0"/>
            <a:r>
              <a:rPr lang="en-US" dirty="0"/>
              <a:t>00</a:t>
            </a:r>
          </a:p>
        </p:txBody>
      </p:sp>
      <p:sp>
        <p:nvSpPr>
          <p:cNvPr id="11" name="Freeform 10"/>
          <p:cNvSpPr/>
          <p:nvPr userDrawn="1"/>
        </p:nvSpPr>
        <p:spPr>
          <a:xfrm>
            <a:off x="1176801" y="2203560"/>
            <a:ext cx="1714206" cy="2449293"/>
          </a:xfrm>
          <a:custGeom>
            <a:avLst/>
            <a:gdLst>
              <a:gd name="connsiteX0" fmla="*/ 0 w 3498574"/>
              <a:gd name="connsiteY0" fmla="*/ 533873 h 5009322"/>
              <a:gd name="connsiteX1" fmla="*/ 1965108 w 3498574"/>
              <a:gd name="connsiteY1" fmla="*/ 2498981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498574"/>
              <a:gd name="connsiteY0" fmla="*/ 533873 h 5009322"/>
              <a:gd name="connsiteX1" fmla="*/ 1953550 w 3498574"/>
              <a:gd name="connsiteY1" fmla="*/ 2482688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498574"/>
              <a:gd name="connsiteY0" fmla="*/ 533873 h 5009322"/>
              <a:gd name="connsiteX1" fmla="*/ 1941992 w 3498574"/>
              <a:gd name="connsiteY1" fmla="*/ 2497200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509263"/>
              <a:gd name="connsiteY0" fmla="*/ 538314 h 5009322"/>
              <a:gd name="connsiteX1" fmla="*/ 1952681 w 3509263"/>
              <a:gd name="connsiteY1" fmla="*/ 2497200 h 5009322"/>
              <a:gd name="connsiteX2" fmla="*/ 10689 w 3509263"/>
              <a:gd name="connsiteY2" fmla="*/ 4464089 h 5009322"/>
              <a:gd name="connsiteX3" fmla="*/ 430973 w 3509263"/>
              <a:gd name="connsiteY3" fmla="*/ 4907091 h 5009322"/>
              <a:gd name="connsiteX4" fmla="*/ 771743 w 3509263"/>
              <a:gd name="connsiteY4" fmla="*/ 5009322 h 5009322"/>
              <a:gd name="connsiteX5" fmla="*/ 1135231 w 3509263"/>
              <a:gd name="connsiteY5" fmla="*/ 4884373 h 5009322"/>
              <a:gd name="connsiteX6" fmla="*/ 3509263 w 3509263"/>
              <a:gd name="connsiteY6" fmla="*/ 2510340 h 5009322"/>
              <a:gd name="connsiteX7" fmla="*/ 1078436 w 3509263"/>
              <a:gd name="connsiteY7" fmla="*/ 90872 h 5009322"/>
              <a:gd name="connsiteX8" fmla="*/ 737666 w 3509263"/>
              <a:gd name="connsiteY8" fmla="*/ 0 h 5009322"/>
              <a:gd name="connsiteX9" fmla="*/ 465050 w 3509263"/>
              <a:gd name="connsiteY9" fmla="*/ 102231 h 5009322"/>
              <a:gd name="connsiteX10" fmla="*/ 0 w 3509263"/>
              <a:gd name="connsiteY10" fmla="*/ 538314 h 5009322"/>
              <a:gd name="connsiteX0" fmla="*/ 0 w 3509263"/>
              <a:gd name="connsiteY0" fmla="*/ 538314 h 5009322"/>
              <a:gd name="connsiteX1" fmla="*/ 1952681 w 3509263"/>
              <a:gd name="connsiteY1" fmla="*/ 2497200 h 5009322"/>
              <a:gd name="connsiteX2" fmla="*/ 10689 w 3509263"/>
              <a:gd name="connsiteY2" fmla="*/ 4464089 h 5009322"/>
              <a:gd name="connsiteX3" fmla="*/ 430973 w 3509263"/>
              <a:gd name="connsiteY3" fmla="*/ 4907091 h 5009322"/>
              <a:gd name="connsiteX4" fmla="*/ 771743 w 3509263"/>
              <a:gd name="connsiteY4" fmla="*/ 5009322 h 5009322"/>
              <a:gd name="connsiteX5" fmla="*/ 1135231 w 3509263"/>
              <a:gd name="connsiteY5" fmla="*/ 4884373 h 5009322"/>
              <a:gd name="connsiteX6" fmla="*/ 3509263 w 3509263"/>
              <a:gd name="connsiteY6" fmla="*/ 2510340 h 5009322"/>
              <a:gd name="connsiteX7" fmla="*/ 1078436 w 3509263"/>
              <a:gd name="connsiteY7" fmla="*/ 90872 h 5009322"/>
              <a:gd name="connsiteX8" fmla="*/ 737666 w 3509263"/>
              <a:gd name="connsiteY8" fmla="*/ 0 h 5009322"/>
              <a:gd name="connsiteX9" fmla="*/ 397553 w 3509263"/>
              <a:gd name="connsiteY9" fmla="*/ 157556 h 5009322"/>
              <a:gd name="connsiteX10" fmla="*/ 0 w 3509263"/>
              <a:gd name="connsiteY10" fmla="*/ 538314 h 5009322"/>
              <a:gd name="connsiteX0" fmla="*/ 0 w 3509263"/>
              <a:gd name="connsiteY0" fmla="*/ 865832 h 5336840"/>
              <a:gd name="connsiteX1" fmla="*/ 1952681 w 3509263"/>
              <a:gd name="connsiteY1" fmla="*/ 2824718 h 5336840"/>
              <a:gd name="connsiteX2" fmla="*/ 10689 w 3509263"/>
              <a:gd name="connsiteY2" fmla="*/ 4791607 h 5336840"/>
              <a:gd name="connsiteX3" fmla="*/ 430973 w 3509263"/>
              <a:gd name="connsiteY3" fmla="*/ 5234609 h 5336840"/>
              <a:gd name="connsiteX4" fmla="*/ 771743 w 3509263"/>
              <a:gd name="connsiteY4" fmla="*/ 5336840 h 5336840"/>
              <a:gd name="connsiteX5" fmla="*/ 1135231 w 3509263"/>
              <a:gd name="connsiteY5" fmla="*/ 5211891 h 5336840"/>
              <a:gd name="connsiteX6" fmla="*/ 3509263 w 3509263"/>
              <a:gd name="connsiteY6" fmla="*/ 2837858 h 5336840"/>
              <a:gd name="connsiteX7" fmla="*/ 1078436 w 3509263"/>
              <a:gd name="connsiteY7" fmla="*/ 418390 h 5336840"/>
              <a:gd name="connsiteX8" fmla="*/ 737666 w 3509263"/>
              <a:gd name="connsiteY8" fmla="*/ 327518 h 5336840"/>
              <a:gd name="connsiteX9" fmla="*/ 397553 w 3509263"/>
              <a:gd name="connsiteY9" fmla="*/ 485074 h 5336840"/>
              <a:gd name="connsiteX10" fmla="*/ 0 w 3509263"/>
              <a:gd name="connsiteY10" fmla="*/ 865832 h 5336840"/>
              <a:gd name="connsiteX0" fmla="*/ 0 w 3509263"/>
              <a:gd name="connsiteY0" fmla="*/ 549428 h 5020436"/>
              <a:gd name="connsiteX1" fmla="*/ 1952681 w 3509263"/>
              <a:gd name="connsiteY1" fmla="*/ 2508314 h 5020436"/>
              <a:gd name="connsiteX2" fmla="*/ 10689 w 3509263"/>
              <a:gd name="connsiteY2" fmla="*/ 4475203 h 5020436"/>
              <a:gd name="connsiteX3" fmla="*/ 430973 w 3509263"/>
              <a:gd name="connsiteY3" fmla="*/ 4918205 h 5020436"/>
              <a:gd name="connsiteX4" fmla="*/ 771743 w 3509263"/>
              <a:gd name="connsiteY4" fmla="*/ 5020436 h 5020436"/>
              <a:gd name="connsiteX5" fmla="*/ 1135231 w 3509263"/>
              <a:gd name="connsiteY5" fmla="*/ 4895487 h 5020436"/>
              <a:gd name="connsiteX6" fmla="*/ 3509263 w 3509263"/>
              <a:gd name="connsiteY6" fmla="*/ 2521454 h 5020436"/>
              <a:gd name="connsiteX7" fmla="*/ 1078436 w 3509263"/>
              <a:gd name="connsiteY7" fmla="*/ 101986 h 5020436"/>
              <a:gd name="connsiteX8" fmla="*/ 737666 w 3509263"/>
              <a:gd name="connsiteY8" fmla="*/ 11114 h 5020436"/>
              <a:gd name="connsiteX9" fmla="*/ 397553 w 3509263"/>
              <a:gd name="connsiteY9" fmla="*/ 168670 h 5020436"/>
              <a:gd name="connsiteX10" fmla="*/ 0 w 3509263"/>
              <a:gd name="connsiteY10" fmla="*/ 549428 h 5020436"/>
              <a:gd name="connsiteX0" fmla="*/ 0 w 3509263"/>
              <a:gd name="connsiteY0" fmla="*/ 549428 h 5020436"/>
              <a:gd name="connsiteX1" fmla="*/ 1952681 w 3509263"/>
              <a:gd name="connsiteY1" fmla="*/ 2508314 h 5020436"/>
              <a:gd name="connsiteX2" fmla="*/ 10689 w 3509263"/>
              <a:gd name="connsiteY2" fmla="*/ 4475203 h 5020436"/>
              <a:gd name="connsiteX3" fmla="*/ 430973 w 3509263"/>
              <a:gd name="connsiteY3" fmla="*/ 4918205 h 5020436"/>
              <a:gd name="connsiteX4" fmla="*/ 771743 w 3509263"/>
              <a:gd name="connsiteY4" fmla="*/ 5020436 h 5020436"/>
              <a:gd name="connsiteX5" fmla="*/ 1135231 w 3509263"/>
              <a:gd name="connsiteY5" fmla="*/ 4895487 h 5020436"/>
              <a:gd name="connsiteX6" fmla="*/ 3509263 w 3509263"/>
              <a:gd name="connsiteY6" fmla="*/ 2521454 h 5020436"/>
              <a:gd name="connsiteX7" fmla="*/ 1078436 w 3509263"/>
              <a:gd name="connsiteY7" fmla="*/ 101986 h 5020436"/>
              <a:gd name="connsiteX8" fmla="*/ 737666 w 3509263"/>
              <a:gd name="connsiteY8" fmla="*/ 11114 h 5020436"/>
              <a:gd name="connsiteX9" fmla="*/ 397553 w 3509263"/>
              <a:gd name="connsiteY9" fmla="*/ 168670 h 5020436"/>
              <a:gd name="connsiteX10" fmla="*/ 0 w 3509263"/>
              <a:gd name="connsiteY10" fmla="*/ 549428 h 5020436"/>
              <a:gd name="connsiteX0" fmla="*/ 0 w 3509263"/>
              <a:gd name="connsiteY0" fmla="*/ 542840 h 5013848"/>
              <a:gd name="connsiteX1" fmla="*/ 1952681 w 3509263"/>
              <a:gd name="connsiteY1" fmla="*/ 2501726 h 5013848"/>
              <a:gd name="connsiteX2" fmla="*/ 10689 w 3509263"/>
              <a:gd name="connsiteY2" fmla="*/ 4468615 h 5013848"/>
              <a:gd name="connsiteX3" fmla="*/ 430973 w 3509263"/>
              <a:gd name="connsiteY3" fmla="*/ 4911617 h 5013848"/>
              <a:gd name="connsiteX4" fmla="*/ 771743 w 3509263"/>
              <a:gd name="connsiteY4" fmla="*/ 5013848 h 5013848"/>
              <a:gd name="connsiteX5" fmla="*/ 1135231 w 3509263"/>
              <a:gd name="connsiteY5" fmla="*/ 4888899 h 5013848"/>
              <a:gd name="connsiteX6" fmla="*/ 3509263 w 3509263"/>
              <a:gd name="connsiteY6" fmla="*/ 2514866 h 5013848"/>
              <a:gd name="connsiteX7" fmla="*/ 1117296 w 3509263"/>
              <a:gd name="connsiteY7" fmla="*/ 134923 h 5013848"/>
              <a:gd name="connsiteX8" fmla="*/ 737666 w 3509263"/>
              <a:gd name="connsiteY8" fmla="*/ 4526 h 5013848"/>
              <a:gd name="connsiteX9" fmla="*/ 397553 w 3509263"/>
              <a:gd name="connsiteY9" fmla="*/ 162082 h 5013848"/>
              <a:gd name="connsiteX10" fmla="*/ 0 w 3509263"/>
              <a:gd name="connsiteY10" fmla="*/ 542840 h 5013848"/>
              <a:gd name="connsiteX0" fmla="*/ 0 w 3509263"/>
              <a:gd name="connsiteY0" fmla="*/ 526104 h 4997112"/>
              <a:gd name="connsiteX1" fmla="*/ 1952681 w 3509263"/>
              <a:gd name="connsiteY1" fmla="*/ 2484990 h 4997112"/>
              <a:gd name="connsiteX2" fmla="*/ 10689 w 3509263"/>
              <a:gd name="connsiteY2" fmla="*/ 4451879 h 4997112"/>
              <a:gd name="connsiteX3" fmla="*/ 430973 w 3509263"/>
              <a:gd name="connsiteY3" fmla="*/ 4894881 h 4997112"/>
              <a:gd name="connsiteX4" fmla="*/ 771743 w 3509263"/>
              <a:gd name="connsiteY4" fmla="*/ 4997112 h 4997112"/>
              <a:gd name="connsiteX5" fmla="*/ 1135231 w 3509263"/>
              <a:gd name="connsiteY5" fmla="*/ 4872163 h 4997112"/>
              <a:gd name="connsiteX6" fmla="*/ 3509263 w 3509263"/>
              <a:gd name="connsiteY6" fmla="*/ 2498130 h 4997112"/>
              <a:gd name="connsiteX7" fmla="*/ 1117296 w 3509263"/>
              <a:gd name="connsiteY7" fmla="*/ 118187 h 4997112"/>
              <a:gd name="connsiteX8" fmla="*/ 753426 w 3509263"/>
              <a:gd name="connsiteY8" fmla="*/ 4526 h 4997112"/>
              <a:gd name="connsiteX9" fmla="*/ 397553 w 3509263"/>
              <a:gd name="connsiteY9" fmla="*/ 145346 h 4997112"/>
              <a:gd name="connsiteX10" fmla="*/ 0 w 3509263"/>
              <a:gd name="connsiteY10" fmla="*/ 526104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64742 w 3500203"/>
              <a:gd name="connsiteY1" fmla="*/ 25023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5110 w 3505313"/>
              <a:gd name="connsiteY0" fmla="*/ 531610 h 4997112"/>
              <a:gd name="connsiteX1" fmla="*/ 1969852 w 3505313"/>
              <a:gd name="connsiteY1" fmla="*/ 2502390 h 4997112"/>
              <a:gd name="connsiteX2" fmla="*/ 0 w 3505313"/>
              <a:gd name="connsiteY2" fmla="*/ 4481321 h 4997112"/>
              <a:gd name="connsiteX3" fmla="*/ 427023 w 3505313"/>
              <a:gd name="connsiteY3" fmla="*/ 4894881 h 4997112"/>
              <a:gd name="connsiteX4" fmla="*/ 767793 w 3505313"/>
              <a:gd name="connsiteY4" fmla="*/ 4997112 h 4997112"/>
              <a:gd name="connsiteX5" fmla="*/ 1131281 w 3505313"/>
              <a:gd name="connsiteY5" fmla="*/ 4872163 h 4997112"/>
              <a:gd name="connsiteX6" fmla="*/ 3505313 w 3505313"/>
              <a:gd name="connsiteY6" fmla="*/ 2498130 h 4997112"/>
              <a:gd name="connsiteX7" fmla="*/ 1113346 w 3505313"/>
              <a:gd name="connsiteY7" fmla="*/ 118187 h 4997112"/>
              <a:gd name="connsiteX8" fmla="*/ 749476 w 3505313"/>
              <a:gd name="connsiteY8" fmla="*/ 4526 h 4997112"/>
              <a:gd name="connsiteX9" fmla="*/ 393603 w 3505313"/>
              <a:gd name="connsiteY9" fmla="*/ 145346 h 4997112"/>
              <a:gd name="connsiteX10" fmla="*/ 5110 w 3505313"/>
              <a:gd name="connsiteY10" fmla="*/ 531610 h 4997112"/>
              <a:gd name="connsiteX0" fmla="*/ 5110 w 3505313"/>
              <a:gd name="connsiteY0" fmla="*/ 531610 h 5288660"/>
              <a:gd name="connsiteX1" fmla="*/ 1969852 w 3505313"/>
              <a:gd name="connsiteY1" fmla="*/ 2502390 h 5288660"/>
              <a:gd name="connsiteX2" fmla="*/ 0 w 3505313"/>
              <a:gd name="connsiteY2" fmla="*/ 4481321 h 5288660"/>
              <a:gd name="connsiteX3" fmla="*/ 427023 w 3505313"/>
              <a:gd name="connsiteY3" fmla="*/ 4894881 h 5288660"/>
              <a:gd name="connsiteX4" fmla="*/ 767793 w 3505313"/>
              <a:gd name="connsiteY4" fmla="*/ 4997112 h 5288660"/>
              <a:gd name="connsiteX5" fmla="*/ 1131281 w 3505313"/>
              <a:gd name="connsiteY5" fmla="*/ 4872163 h 5288660"/>
              <a:gd name="connsiteX6" fmla="*/ 3505313 w 3505313"/>
              <a:gd name="connsiteY6" fmla="*/ 2498130 h 5288660"/>
              <a:gd name="connsiteX7" fmla="*/ 1113346 w 3505313"/>
              <a:gd name="connsiteY7" fmla="*/ 118187 h 5288660"/>
              <a:gd name="connsiteX8" fmla="*/ 749476 w 3505313"/>
              <a:gd name="connsiteY8" fmla="*/ 4526 h 5288660"/>
              <a:gd name="connsiteX9" fmla="*/ 393603 w 3505313"/>
              <a:gd name="connsiteY9" fmla="*/ 145346 h 5288660"/>
              <a:gd name="connsiteX10" fmla="*/ 5110 w 3505313"/>
              <a:gd name="connsiteY10" fmla="*/ 531610 h 5288660"/>
              <a:gd name="connsiteX0" fmla="*/ 5110 w 3505313"/>
              <a:gd name="connsiteY0" fmla="*/ 531610 h 5000898"/>
              <a:gd name="connsiteX1" fmla="*/ 1969852 w 3505313"/>
              <a:gd name="connsiteY1" fmla="*/ 2502390 h 5000898"/>
              <a:gd name="connsiteX2" fmla="*/ 0 w 3505313"/>
              <a:gd name="connsiteY2" fmla="*/ 4481321 h 5000898"/>
              <a:gd name="connsiteX3" fmla="*/ 427023 w 3505313"/>
              <a:gd name="connsiteY3" fmla="*/ 4894881 h 5000898"/>
              <a:gd name="connsiteX4" fmla="*/ 767793 w 3505313"/>
              <a:gd name="connsiteY4" fmla="*/ 4997112 h 5000898"/>
              <a:gd name="connsiteX5" fmla="*/ 1131281 w 3505313"/>
              <a:gd name="connsiteY5" fmla="*/ 4872163 h 5000898"/>
              <a:gd name="connsiteX6" fmla="*/ 3505313 w 3505313"/>
              <a:gd name="connsiteY6" fmla="*/ 2498130 h 5000898"/>
              <a:gd name="connsiteX7" fmla="*/ 1113346 w 3505313"/>
              <a:gd name="connsiteY7" fmla="*/ 118187 h 5000898"/>
              <a:gd name="connsiteX8" fmla="*/ 749476 w 3505313"/>
              <a:gd name="connsiteY8" fmla="*/ 4526 h 5000898"/>
              <a:gd name="connsiteX9" fmla="*/ 393603 w 3505313"/>
              <a:gd name="connsiteY9" fmla="*/ 145346 h 5000898"/>
              <a:gd name="connsiteX10" fmla="*/ 5110 w 3505313"/>
              <a:gd name="connsiteY10" fmla="*/ 531610 h 5000898"/>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29652 h 5005303"/>
              <a:gd name="connsiteX1" fmla="*/ 1969852 w 3505313"/>
              <a:gd name="connsiteY1" fmla="*/ 2500432 h 5005303"/>
              <a:gd name="connsiteX2" fmla="*/ 0 w 3505313"/>
              <a:gd name="connsiteY2" fmla="*/ 4479363 h 5005303"/>
              <a:gd name="connsiteX3" fmla="*/ 427023 w 3505313"/>
              <a:gd name="connsiteY3" fmla="*/ 4892923 h 5005303"/>
              <a:gd name="connsiteX4" fmla="*/ 787503 w 3505313"/>
              <a:gd name="connsiteY4" fmla="*/ 5001517 h 5005303"/>
              <a:gd name="connsiteX5" fmla="*/ 1131281 w 3505313"/>
              <a:gd name="connsiteY5" fmla="*/ 4870205 h 5005303"/>
              <a:gd name="connsiteX6" fmla="*/ 3505313 w 3505313"/>
              <a:gd name="connsiteY6" fmla="*/ 2496172 h 5005303"/>
              <a:gd name="connsiteX7" fmla="*/ 1160106 w 3505313"/>
              <a:gd name="connsiteY7" fmla="*/ 158794 h 5005303"/>
              <a:gd name="connsiteX8" fmla="*/ 749476 w 3505313"/>
              <a:gd name="connsiteY8" fmla="*/ 2568 h 5005303"/>
              <a:gd name="connsiteX9" fmla="*/ 393603 w 3505313"/>
              <a:gd name="connsiteY9" fmla="*/ 143388 h 5005303"/>
              <a:gd name="connsiteX10" fmla="*/ 5110 w 3505313"/>
              <a:gd name="connsiteY10" fmla="*/ 529652 h 5005303"/>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 name="connsiteX0" fmla="*/ 5110 w 3505313"/>
              <a:gd name="connsiteY0" fmla="*/ 532416 h 5008067"/>
              <a:gd name="connsiteX1" fmla="*/ 1969852 w 3505313"/>
              <a:gd name="connsiteY1" fmla="*/ 2503196 h 5008067"/>
              <a:gd name="connsiteX2" fmla="*/ 0 w 3505313"/>
              <a:gd name="connsiteY2" fmla="*/ 4482127 h 5008067"/>
              <a:gd name="connsiteX3" fmla="*/ 427023 w 3505313"/>
              <a:gd name="connsiteY3" fmla="*/ 4895687 h 5008067"/>
              <a:gd name="connsiteX4" fmla="*/ 787503 w 3505313"/>
              <a:gd name="connsiteY4" fmla="*/ 5004281 h 5008067"/>
              <a:gd name="connsiteX5" fmla="*/ 1131281 w 3505313"/>
              <a:gd name="connsiteY5" fmla="*/ 4872969 h 5008067"/>
              <a:gd name="connsiteX6" fmla="*/ 3505313 w 3505313"/>
              <a:gd name="connsiteY6" fmla="*/ 2498936 h 5008067"/>
              <a:gd name="connsiteX7" fmla="*/ 1160106 w 3505313"/>
              <a:gd name="connsiteY7" fmla="*/ 161558 h 5008067"/>
              <a:gd name="connsiteX8" fmla="*/ 796836 w 3505313"/>
              <a:gd name="connsiteY8" fmla="*/ 2318 h 5008067"/>
              <a:gd name="connsiteX9" fmla="*/ 393603 w 3505313"/>
              <a:gd name="connsiteY9" fmla="*/ 146152 h 5008067"/>
              <a:gd name="connsiteX10" fmla="*/ 5110 w 3505313"/>
              <a:gd name="connsiteY10" fmla="*/ 532416 h 5008067"/>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05313" h="5008317">
                <a:moveTo>
                  <a:pt x="5110" y="532666"/>
                </a:moveTo>
                <a:lnTo>
                  <a:pt x="1969852" y="2503446"/>
                </a:lnTo>
                <a:lnTo>
                  <a:pt x="0" y="4482377"/>
                </a:lnTo>
                <a:lnTo>
                  <a:pt x="427023" y="4895937"/>
                </a:lnTo>
                <a:cubicBezTo>
                  <a:pt x="510281" y="4969426"/>
                  <a:pt x="670127" y="5008317"/>
                  <a:pt x="787503" y="5004531"/>
                </a:cubicBezTo>
                <a:cubicBezTo>
                  <a:pt x="904879" y="5000745"/>
                  <a:pt x="1004011" y="4978861"/>
                  <a:pt x="1131281" y="4873219"/>
                </a:cubicBezTo>
                <a:lnTo>
                  <a:pt x="3505313" y="2499186"/>
                </a:lnTo>
                <a:lnTo>
                  <a:pt x="1160106" y="161808"/>
                </a:lnTo>
                <a:cubicBezTo>
                  <a:pt x="1068649" y="89635"/>
                  <a:pt x="968345" y="5136"/>
                  <a:pt x="796836" y="2568"/>
                </a:cubicBezTo>
                <a:cubicBezTo>
                  <a:pt x="625327" y="0"/>
                  <a:pt x="475789" y="68559"/>
                  <a:pt x="393603" y="146402"/>
                </a:cubicBezTo>
                <a:lnTo>
                  <a:pt x="5110" y="532666"/>
                </a:ln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GB" sz="1799" kern="1200">
              <a:solidFill>
                <a:schemeClr val="lt1"/>
              </a:solidFill>
              <a:latin typeface="+mn-lt"/>
              <a:ea typeface="+mn-ea"/>
              <a:cs typeface="+mn-cs"/>
            </a:endParaRPr>
          </a:p>
        </p:txBody>
      </p:sp>
      <p:sp>
        <p:nvSpPr>
          <p:cNvPr id="12" name="Freeform 11"/>
          <p:cNvSpPr/>
          <p:nvPr userDrawn="1"/>
        </p:nvSpPr>
        <p:spPr>
          <a:xfrm flipH="1">
            <a:off x="9301383" y="2203560"/>
            <a:ext cx="1714206" cy="2449293"/>
          </a:xfrm>
          <a:custGeom>
            <a:avLst/>
            <a:gdLst>
              <a:gd name="connsiteX0" fmla="*/ 0 w 3498574"/>
              <a:gd name="connsiteY0" fmla="*/ 533873 h 5009322"/>
              <a:gd name="connsiteX1" fmla="*/ 1965108 w 3498574"/>
              <a:gd name="connsiteY1" fmla="*/ 2498981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498574"/>
              <a:gd name="connsiteY0" fmla="*/ 533873 h 5009322"/>
              <a:gd name="connsiteX1" fmla="*/ 1953550 w 3498574"/>
              <a:gd name="connsiteY1" fmla="*/ 2482688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498574"/>
              <a:gd name="connsiteY0" fmla="*/ 533873 h 5009322"/>
              <a:gd name="connsiteX1" fmla="*/ 1941992 w 3498574"/>
              <a:gd name="connsiteY1" fmla="*/ 2497200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509263"/>
              <a:gd name="connsiteY0" fmla="*/ 538314 h 5009322"/>
              <a:gd name="connsiteX1" fmla="*/ 1952681 w 3509263"/>
              <a:gd name="connsiteY1" fmla="*/ 2497200 h 5009322"/>
              <a:gd name="connsiteX2" fmla="*/ 10689 w 3509263"/>
              <a:gd name="connsiteY2" fmla="*/ 4464089 h 5009322"/>
              <a:gd name="connsiteX3" fmla="*/ 430973 w 3509263"/>
              <a:gd name="connsiteY3" fmla="*/ 4907091 h 5009322"/>
              <a:gd name="connsiteX4" fmla="*/ 771743 w 3509263"/>
              <a:gd name="connsiteY4" fmla="*/ 5009322 h 5009322"/>
              <a:gd name="connsiteX5" fmla="*/ 1135231 w 3509263"/>
              <a:gd name="connsiteY5" fmla="*/ 4884373 h 5009322"/>
              <a:gd name="connsiteX6" fmla="*/ 3509263 w 3509263"/>
              <a:gd name="connsiteY6" fmla="*/ 2510340 h 5009322"/>
              <a:gd name="connsiteX7" fmla="*/ 1078436 w 3509263"/>
              <a:gd name="connsiteY7" fmla="*/ 90872 h 5009322"/>
              <a:gd name="connsiteX8" fmla="*/ 737666 w 3509263"/>
              <a:gd name="connsiteY8" fmla="*/ 0 h 5009322"/>
              <a:gd name="connsiteX9" fmla="*/ 465050 w 3509263"/>
              <a:gd name="connsiteY9" fmla="*/ 102231 h 5009322"/>
              <a:gd name="connsiteX10" fmla="*/ 0 w 3509263"/>
              <a:gd name="connsiteY10" fmla="*/ 538314 h 5009322"/>
              <a:gd name="connsiteX0" fmla="*/ 0 w 3509263"/>
              <a:gd name="connsiteY0" fmla="*/ 538314 h 5009322"/>
              <a:gd name="connsiteX1" fmla="*/ 1952681 w 3509263"/>
              <a:gd name="connsiteY1" fmla="*/ 2497200 h 5009322"/>
              <a:gd name="connsiteX2" fmla="*/ 10689 w 3509263"/>
              <a:gd name="connsiteY2" fmla="*/ 4464089 h 5009322"/>
              <a:gd name="connsiteX3" fmla="*/ 430973 w 3509263"/>
              <a:gd name="connsiteY3" fmla="*/ 4907091 h 5009322"/>
              <a:gd name="connsiteX4" fmla="*/ 771743 w 3509263"/>
              <a:gd name="connsiteY4" fmla="*/ 5009322 h 5009322"/>
              <a:gd name="connsiteX5" fmla="*/ 1135231 w 3509263"/>
              <a:gd name="connsiteY5" fmla="*/ 4884373 h 5009322"/>
              <a:gd name="connsiteX6" fmla="*/ 3509263 w 3509263"/>
              <a:gd name="connsiteY6" fmla="*/ 2510340 h 5009322"/>
              <a:gd name="connsiteX7" fmla="*/ 1078436 w 3509263"/>
              <a:gd name="connsiteY7" fmla="*/ 90872 h 5009322"/>
              <a:gd name="connsiteX8" fmla="*/ 737666 w 3509263"/>
              <a:gd name="connsiteY8" fmla="*/ 0 h 5009322"/>
              <a:gd name="connsiteX9" fmla="*/ 397553 w 3509263"/>
              <a:gd name="connsiteY9" fmla="*/ 157556 h 5009322"/>
              <a:gd name="connsiteX10" fmla="*/ 0 w 3509263"/>
              <a:gd name="connsiteY10" fmla="*/ 538314 h 5009322"/>
              <a:gd name="connsiteX0" fmla="*/ 0 w 3509263"/>
              <a:gd name="connsiteY0" fmla="*/ 865832 h 5336840"/>
              <a:gd name="connsiteX1" fmla="*/ 1952681 w 3509263"/>
              <a:gd name="connsiteY1" fmla="*/ 2824718 h 5336840"/>
              <a:gd name="connsiteX2" fmla="*/ 10689 w 3509263"/>
              <a:gd name="connsiteY2" fmla="*/ 4791607 h 5336840"/>
              <a:gd name="connsiteX3" fmla="*/ 430973 w 3509263"/>
              <a:gd name="connsiteY3" fmla="*/ 5234609 h 5336840"/>
              <a:gd name="connsiteX4" fmla="*/ 771743 w 3509263"/>
              <a:gd name="connsiteY4" fmla="*/ 5336840 h 5336840"/>
              <a:gd name="connsiteX5" fmla="*/ 1135231 w 3509263"/>
              <a:gd name="connsiteY5" fmla="*/ 5211891 h 5336840"/>
              <a:gd name="connsiteX6" fmla="*/ 3509263 w 3509263"/>
              <a:gd name="connsiteY6" fmla="*/ 2837858 h 5336840"/>
              <a:gd name="connsiteX7" fmla="*/ 1078436 w 3509263"/>
              <a:gd name="connsiteY7" fmla="*/ 418390 h 5336840"/>
              <a:gd name="connsiteX8" fmla="*/ 737666 w 3509263"/>
              <a:gd name="connsiteY8" fmla="*/ 327518 h 5336840"/>
              <a:gd name="connsiteX9" fmla="*/ 397553 w 3509263"/>
              <a:gd name="connsiteY9" fmla="*/ 485074 h 5336840"/>
              <a:gd name="connsiteX10" fmla="*/ 0 w 3509263"/>
              <a:gd name="connsiteY10" fmla="*/ 865832 h 5336840"/>
              <a:gd name="connsiteX0" fmla="*/ 0 w 3509263"/>
              <a:gd name="connsiteY0" fmla="*/ 549428 h 5020436"/>
              <a:gd name="connsiteX1" fmla="*/ 1952681 w 3509263"/>
              <a:gd name="connsiteY1" fmla="*/ 2508314 h 5020436"/>
              <a:gd name="connsiteX2" fmla="*/ 10689 w 3509263"/>
              <a:gd name="connsiteY2" fmla="*/ 4475203 h 5020436"/>
              <a:gd name="connsiteX3" fmla="*/ 430973 w 3509263"/>
              <a:gd name="connsiteY3" fmla="*/ 4918205 h 5020436"/>
              <a:gd name="connsiteX4" fmla="*/ 771743 w 3509263"/>
              <a:gd name="connsiteY4" fmla="*/ 5020436 h 5020436"/>
              <a:gd name="connsiteX5" fmla="*/ 1135231 w 3509263"/>
              <a:gd name="connsiteY5" fmla="*/ 4895487 h 5020436"/>
              <a:gd name="connsiteX6" fmla="*/ 3509263 w 3509263"/>
              <a:gd name="connsiteY6" fmla="*/ 2521454 h 5020436"/>
              <a:gd name="connsiteX7" fmla="*/ 1078436 w 3509263"/>
              <a:gd name="connsiteY7" fmla="*/ 101986 h 5020436"/>
              <a:gd name="connsiteX8" fmla="*/ 737666 w 3509263"/>
              <a:gd name="connsiteY8" fmla="*/ 11114 h 5020436"/>
              <a:gd name="connsiteX9" fmla="*/ 397553 w 3509263"/>
              <a:gd name="connsiteY9" fmla="*/ 168670 h 5020436"/>
              <a:gd name="connsiteX10" fmla="*/ 0 w 3509263"/>
              <a:gd name="connsiteY10" fmla="*/ 549428 h 5020436"/>
              <a:gd name="connsiteX0" fmla="*/ 0 w 3509263"/>
              <a:gd name="connsiteY0" fmla="*/ 549428 h 5020436"/>
              <a:gd name="connsiteX1" fmla="*/ 1952681 w 3509263"/>
              <a:gd name="connsiteY1" fmla="*/ 2508314 h 5020436"/>
              <a:gd name="connsiteX2" fmla="*/ 10689 w 3509263"/>
              <a:gd name="connsiteY2" fmla="*/ 4475203 h 5020436"/>
              <a:gd name="connsiteX3" fmla="*/ 430973 w 3509263"/>
              <a:gd name="connsiteY3" fmla="*/ 4918205 h 5020436"/>
              <a:gd name="connsiteX4" fmla="*/ 771743 w 3509263"/>
              <a:gd name="connsiteY4" fmla="*/ 5020436 h 5020436"/>
              <a:gd name="connsiteX5" fmla="*/ 1135231 w 3509263"/>
              <a:gd name="connsiteY5" fmla="*/ 4895487 h 5020436"/>
              <a:gd name="connsiteX6" fmla="*/ 3509263 w 3509263"/>
              <a:gd name="connsiteY6" fmla="*/ 2521454 h 5020436"/>
              <a:gd name="connsiteX7" fmla="*/ 1078436 w 3509263"/>
              <a:gd name="connsiteY7" fmla="*/ 101986 h 5020436"/>
              <a:gd name="connsiteX8" fmla="*/ 737666 w 3509263"/>
              <a:gd name="connsiteY8" fmla="*/ 11114 h 5020436"/>
              <a:gd name="connsiteX9" fmla="*/ 397553 w 3509263"/>
              <a:gd name="connsiteY9" fmla="*/ 168670 h 5020436"/>
              <a:gd name="connsiteX10" fmla="*/ 0 w 3509263"/>
              <a:gd name="connsiteY10" fmla="*/ 549428 h 5020436"/>
              <a:gd name="connsiteX0" fmla="*/ 0 w 3509263"/>
              <a:gd name="connsiteY0" fmla="*/ 542840 h 5013848"/>
              <a:gd name="connsiteX1" fmla="*/ 1952681 w 3509263"/>
              <a:gd name="connsiteY1" fmla="*/ 2501726 h 5013848"/>
              <a:gd name="connsiteX2" fmla="*/ 10689 w 3509263"/>
              <a:gd name="connsiteY2" fmla="*/ 4468615 h 5013848"/>
              <a:gd name="connsiteX3" fmla="*/ 430973 w 3509263"/>
              <a:gd name="connsiteY3" fmla="*/ 4911617 h 5013848"/>
              <a:gd name="connsiteX4" fmla="*/ 771743 w 3509263"/>
              <a:gd name="connsiteY4" fmla="*/ 5013848 h 5013848"/>
              <a:gd name="connsiteX5" fmla="*/ 1135231 w 3509263"/>
              <a:gd name="connsiteY5" fmla="*/ 4888899 h 5013848"/>
              <a:gd name="connsiteX6" fmla="*/ 3509263 w 3509263"/>
              <a:gd name="connsiteY6" fmla="*/ 2514866 h 5013848"/>
              <a:gd name="connsiteX7" fmla="*/ 1117296 w 3509263"/>
              <a:gd name="connsiteY7" fmla="*/ 134923 h 5013848"/>
              <a:gd name="connsiteX8" fmla="*/ 737666 w 3509263"/>
              <a:gd name="connsiteY8" fmla="*/ 4526 h 5013848"/>
              <a:gd name="connsiteX9" fmla="*/ 397553 w 3509263"/>
              <a:gd name="connsiteY9" fmla="*/ 162082 h 5013848"/>
              <a:gd name="connsiteX10" fmla="*/ 0 w 3509263"/>
              <a:gd name="connsiteY10" fmla="*/ 542840 h 5013848"/>
              <a:gd name="connsiteX0" fmla="*/ 0 w 3509263"/>
              <a:gd name="connsiteY0" fmla="*/ 526104 h 4997112"/>
              <a:gd name="connsiteX1" fmla="*/ 1952681 w 3509263"/>
              <a:gd name="connsiteY1" fmla="*/ 2484990 h 4997112"/>
              <a:gd name="connsiteX2" fmla="*/ 10689 w 3509263"/>
              <a:gd name="connsiteY2" fmla="*/ 4451879 h 4997112"/>
              <a:gd name="connsiteX3" fmla="*/ 430973 w 3509263"/>
              <a:gd name="connsiteY3" fmla="*/ 4894881 h 4997112"/>
              <a:gd name="connsiteX4" fmla="*/ 771743 w 3509263"/>
              <a:gd name="connsiteY4" fmla="*/ 4997112 h 4997112"/>
              <a:gd name="connsiteX5" fmla="*/ 1135231 w 3509263"/>
              <a:gd name="connsiteY5" fmla="*/ 4872163 h 4997112"/>
              <a:gd name="connsiteX6" fmla="*/ 3509263 w 3509263"/>
              <a:gd name="connsiteY6" fmla="*/ 2498130 h 4997112"/>
              <a:gd name="connsiteX7" fmla="*/ 1117296 w 3509263"/>
              <a:gd name="connsiteY7" fmla="*/ 118187 h 4997112"/>
              <a:gd name="connsiteX8" fmla="*/ 753426 w 3509263"/>
              <a:gd name="connsiteY8" fmla="*/ 4526 h 4997112"/>
              <a:gd name="connsiteX9" fmla="*/ 397553 w 3509263"/>
              <a:gd name="connsiteY9" fmla="*/ 145346 h 4997112"/>
              <a:gd name="connsiteX10" fmla="*/ 0 w 3509263"/>
              <a:gd name="connsiteY10" fmla="*/ 526104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64742 w 3500203"/>
              <a:gd name="connsiteY1" fmla="*/ 25023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5110 w 3505313"/>
              <a:gd name="connsiteY0" fmla="*/ 531610 h 4997112"/>
              <a:gd name="connsiteX1" fmla="*/ 1969852 w 3505313"/>
              <a:gd name="connsiteY1" fmla="*/ 2502390 h 4997112"/>
              <a:gd name="connsiteX2" fmla="*/ 0 w 3505313"/>
              <a:gd name="connsiteY2" fmla="*/ 4481321 h 4997112"/>
              <a:gd name="connsiteX3" fmla="*/ 427023 w 3505313"/>
              <a:gd name="connsiteY3" fmla="*/ 4894881 h 4997112"/>
              <a:gd name="connsiteX4" fmla="*/ 767793 w 3505313"/>
              <a:gd name="connsiteY4" fmla="*/ 4997112 h 4997112"/>
              <a:gd name="connsiteX5" fmla="*/ 1131281 w 3505313"/>
              <a:gd name="connsiteY5" fmla="*/ 4872163 h 4997112"/>
              <a:gd name="connsiteX6" fmla="*/ 3505313 w 3505313"/>
              <a:gd name="connsiteY6" fmla="*/ 2498130 h 4997112"/>
              <a:gd name="connsiteX7" fmla="*/ 1113346 w 3505313"/>
              <a:gd name="connsiteY7" fmla="*/ 118187 h 4997112"/>
              <a:gd name="connsiteX8" fmla="*/ 749476 w 3505313"/>
              <a:gd name="connsiteY8" fmla="*/ 4526 h 4997112"/>
              <a:gd name="connsiteX9" fmla="*/ 393603 w 3505313"/>
              <a:gd name="connsiteY9" fmla="*/ 145346 h 4997112"/>
              <a:gd name="connsiteX10" fmla="*/ 5110 w 3505313"/>
              <a:gd name="connsiteY10" fmla="*/ 531610 h 4997112"/>
              <a:gd name="connsiteX0" fmla="*/ 5110 w 3505313"/>
              <a:gd name="connsiteY0" fmla="*/ 531610 h 5288660"/>
              <a:gd name="connsiteX1" fmla="*/ 1969852 w 3505313"/>
              <a:gd name="connsiteY1" fmla="*/ 2502390 h 5288660"/>
              <a:gd name="connsiteX2" fmla="*/ 0 w 3505313"/>
              <a:gd name="connsiteY2" fmla="*/ 4481321 h 5288660"/>
              <a:gd name="connsiteX3" fmla="*/ 427023 w 3505313"/>
              <a:gd name="connsiteY3" fmla="*/ 4894881 h 5288660"/>
              <a:gd name="connsiteX4" fmla="*/ 767793 w 3505313"/>
              <a:gd name="connsiteY4" fmla="*/ 4997112 h 5288660"/>
              <a:gd name="connsiteX5" fmla="*/ 1131281 w 3505313"/>
              <a:gd name="connsiteY5" fmla="*/ 4872163 h 5288660"/>
              <a:gd name="connsiteX6" fmla="*/ 3505313 w 3505313"/>
              <a:gd name="connsiteY6" fmla="*/ 2498130 h 5288660"/>
              <a:gd name="connsiteX7" fmla="*/ 1113346 w 3505313"/>
              <a:gd name="connsiteY7" fmla="*/ 118187 h 5288660"/>
              <a:gd name="connsiteX8" fmla="*/ 749476 w 3505313"/>
              <a:gd name="connsiteY8" fmla="*/ 4526 h 5288660"/>
              <a:gd name="connsiteX9" fmla="*/ 393603 w 3505313"/>
              <a:gd name="connsiteY9" fmla="*/ 145346 h 5288660"/>
              <a:gd name="connsiteX10" fmla="*/ 5110 w 3505313"/>
              <a:gd name="connsiteY10" fmla="*/ 531610 h 5288660"/>
              <a:gd name="connsiteX0" fmla="*/ 5110 w 3505313"/>
              <a:gd name="connsiteY0" fmla="*/ 531610 h 5000898"/>
              <a:gd name="connsiteX1" fmla="*/ 1969852 w 3505313"/>
              <a:gd name="connsiteY1" fmla="*/ 2502390 h 5000898"/>
              <a:gd name="connsiteX2" fmla="*/ 0 w 3505313"/>
              <a:gd name="connsiteY2" fmla="*/ 4481321 h 5000898"/>
              <a:gd name="connsiteX3" fmla="*/ 427023 w 3505313"/>
              <a:gd name="connsiteY3" fmla="*/ 4894881 h 5000898"/>
              <a:gd name="connsiteX4" fmla="*/ 767793 w 3505313"/>
              <a:gd name="connsiteY4" fmla="*/ 4997112 h 5000898"/>
              <a:gd name="connsiteX5" fmla="*/ 1131281 w 3505313"/>
              <a:gd name="connsiteY5" fmla="*/ 4872163 h 5000898"/>
              <a:gd name="connsiteX6" fmla="*/ 3505313 w 3505313"/>
              <a:gd name="connsiteY6" fmla="*/ 2498130 h 5000898"/>
              <a:gd name="connsiteX7" fmla="*/ 1113346 w 3505313"/>
              <a:gd name="connsiteY7" fmla="*/ 118187 h 5000898"/>
              <a:gd name="connsiteX8" fmla="*/ 749476 w 3505313"/>
              <a:gd name="connsiteY8" fmla="*/ 4526 h 5000898"/>
              <a:gd name="connsiteX9" fmla="*/ 393603 w 3505313"/>
              <a:gd name="connsiteY9" fmla="*/ 145346 h 5000898"/>
              <a:gd name="connsiteX10" fmla="*/ 5110 w 3505313"/>
              <a:gd name="connsiteY10" fmla="*/ 531610 h 5000898"/>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29652 h 5005303"/>
              <a:gd name="connsiteX1" fmla="*/ 1969852 w 3505313"/>
              <a:gd name="connsiteY1" fmla="*/ 2500432 h 5005303"/>
              <a:gd name="connsiteX2" fmla="*/ 0 w 3505313"/>
              <a:gd name="connsiteY2" fmla="*/ 4479363 h 5005303"/>
              <a:gd name="connsiteX3" fmla="*/ 427023 w 3505313"/>
              <a:gd name="connsiteY3" fmla="*/ 4892923 h 5005303"/>
              <a:gd name="connsiteX4" fmla="*/ 787503 w 3505313"/>
              <a:gd name="connsiteY4" fmla="*/ 5001517 h 5005303"/>
              <a:gd name="connsiteX5" fmla="*/ 1131281 w 3505313"/>
              <a:gd name="connsiteY5" fmla="*/ 4870205 h 5005303"/>
              <a:gd name="connsiteX6" fmla="*/ 3505313 w 3505313"/>
              <a:gd name="connsiteY6" fmla="*/ 2496172 h 5005303"/>
              <a:gd name="connsiteX7" fmla="*/ 1160106 w 3505313"/>
              <a:gd name="connsiteY7" fmla="*/ 158794 h 5005303"/>
              <a:gd name="connsiteX8" fmla="*/ 749476 w 3505313"/>
              <a:gd name="connsiteY8" fmla="*/ 2568 h 5005303"/>
              <a:gd name="connsiteX9" fmla="*/ 393603 w 3505313"/>
              <a:gd name="connsiteY9" fmla="*/ 143388 h 5005303"/>
              <a:gd name="connsiteX10" fmla="*/ 5110 w 3505313"/>
              <a:gd name="connsiteY10" fmla="*/ 529652 h 5005303"/>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 name="connsiteX0" fmla="*/ 5110 w 3505313"/>
              <a:gd name="connsiteY0" fmla="*/ 532416 h 5008067"/>
              <a:gd name="connsiteX1" fmla="*/ 1969852 w 3505313"/>
              <a:gd name="connsiteY1" fmla="*/ 2503196 h 5008067"/>
              <a:gd name="connsiteX2" fmla="*/ 0 w 3505313"/>
              <a:gd name="connsiteY2" fmla="*/ 4482127 h 5008067"/>
              <a:gd name="connsiteX3" fmla="*/ 427023 w 3505313"/>
              <a:gd name="connsiteY3" fmla="*/ 4895687 h 5008067"/>
              <a:gd name="connsiteX4" fmla="*/ 787503 w 3505313"/>
              <a:gd name="connsiteY4" fmla="*/ 5004281 h 5008067"/>
              <a:gd name="connsiteX5" fmla="*/ 1131281 w 3505313"/>
              <a:gd name="connsiteY5" fmla="*/ 4872969 h 5008067"/>
              <a:gd name="connsiteX6" fmla="*/ 3505313 w 3505313"/>
              <a:gd name="connsiteY6" fmla="*/ 2498936 h 5008067"/>
              <a:gd name="connsiteX7" fmla="*/ 1160106 w 3505313"/>
              <a:gd name="connsiteY7" fmla="*/ 161558 h 5008067"/>
              <a:gd name="connsiteX8" fmla="*/ 796836 w 3505313"/>
              <a:gd name="connsiteY8" fmla="*/ 2318 h 5008067"/>
              <a:gd name="connsiteX9" fmla="*/ 393603 w 3505313"/>
              <a:gd name="connsiteY9" fmla="*/ 146152 h 5008067"/>
              <a:gd name="connsiteX10" fmla="*/ 5110 w 3505313"/>
              <a:gd name="connsiteY10" fmla="*/ 532416 h 5008067"/>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05313" h="5008317">
                <a:moveTo>
                  <a:pt x="5110" y="532666"/>
                </a:moveTo>
                <a:lnTo>
                  <a:pt x="1969852" y="2503446"/>
                </a:lnTo>
                <a:lnTo>
                  <a:pt x="0" y="4482377"/>
                </a:lnTo>
                <a:lnTo>
                  <a:pt x="427023" y="4895937"/>
                </a:lnTo>
                <a:cubicBezTo>
                  <a:pt x="510281" y="4969426"/>
                  <a:pt x="670127" y="5008317"/>
                  <a:pt x="787503" y="5004531"/>
                </a:cubicBezTo>
                <a:cubicBezTo>
                  <a:pt x="904879" y="5000745"/>
                  <a:pt x="1004011" y="4978861"/>
                  <a:pt x="1131281" y="4873219"/>
                </a:cubicBezTo>
                <a:lnTo>
                  <a:pt x="3505313" y="2499186"/>
                </a:lnTo>
                <a:lnTo>
                  <a:pt x="1160106" y="161808"/>
                </a:lnTo>
                <a:cubicBezTo>
                  <a:pt x="1068649" y="89635"/>
                  <a:pt x="968345" y="5136"/>
                  <a:pt x="796836" y="2568"/>
                </a:cubicBezTo>
                <a:cubicBezTo>
                  <a:pt x="625327" y="0"/>
                  <a:pt x="475789" y="68559"/>
                  <a:pt x="393603" y="146402"/>
                </a:cubicBezTo>
                <a:lnTo>
                  <a:pt x="5110" y="532666"/>
                </a:ln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GB" sz="1799" kern="1200">
              <a:solidFill>
                <a:schemeClr val="lt1"/>
              </a:solidFill>
              <a:latin typeface="+mn-lt"/>
              <a:ea typeface="+mn-ea"/>
              <a:cs typeface="+mn-cs"/>
            </a:endParaRPr>
          </a:p>
        </p:txBody>
      </p:sp>
    </p:spTree>
    <p:extLst>
      <p:ext uri="{BB962C8B-B14F-4D97-AF65-F5344CB8AC3E}">
        <p14:creationId xmlns:p14="http://schemas.microsoft.com/office/powerpoint/2010/main" val="1147056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2)">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36BC652-D265-4585-95BB-31F4629A17D6}"/>
              </a:ext>
            </a:extLst>
          </p:cNvPr>
          <p:cNvSpPr>
            <a:spLocks noGrp="1"/>
          </p:cNvSpPr>
          <p:nvPr>
            <p:ph type="body" sz="quarter" idx="25"/>
          </p:nvPr>
        </p:nvSpPr>
        <p:spPr bwMode="gray">
          <a:xfrm>
            <a:off x="400857" y="1350080"/>
            <a:ext cx="5404631" cy="49221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Date Placeholder 17">
            <a:extLst>
              <a:ext uri="{FF2B5EF4-FFF2-40B4-BE49-F238E27FC236}">
                <a16:creationId xmlns:a16="http://schemas.microsoft.com/office/drawing/2014/main" id="{7922E976-C61E-4A11-99E4-C885B2D93042}"/>
              </a:ext>
            </a:extLst>
          </p:cNvPr>
          <p:cNvSpPr>
            <a:spLocks noGrp="1"/>
          </p:cNvSpPr>
          <p:nvPr>
            <p:ph type="dt" sz="half" idx="26"/>
          </p:nvPr>
        </p:nvSpPr>
        <p:spPr bwMode="gray"/>
        <p:txBody>
          <a:bodyPr/>
          <a:lstStyle/>
          <a:p>
            <a:fld id="{833B0FFA-CD2E-456D-90AB-8E101E018FAC}" type="datetime1">
              <a:rPr lang="en-US" smtClean="0"/>
              <a:t>9/11/2024</a:t>
            </a:fld>
            <a:endParaRPr lang="en-US"/>
          </a:p>
        </p:txBody>
      </p:sp>
      <p:sp>
        <p:nvSpPr>
          <p:cNvPr id="19" name="Footer Placeholder 18">
            <a:extLst>
              <a:ext uri="{FF2B5EF4-FFF2-40B4-BE49-F238E27FC236}">
                <a16:creationId xmlns:a16="http://schemas.microsoft.com/office/drawing/2014/main" id="{FAE655FC-C5F4-466E-9AE3-B8043A6041EF}"/>
              </a:ext>
            </a:extLst>
          </p:cNvPr>
          <p:cNvSpPr>
            <a:spLocks noGrp="1"/>
          </p:cNvSpPr>
          <p:nvPr>
            <p:ph type="ftr" sz="quarter" idx="27"/>
          </p:nvPr>
        </p:nvSpPr>
        <p:spPr bwMode="gray"/>
        <p:txBody>
          <a:bodyPr/>
          <a:lstStyle/>
          <a:p>
            <a:r>
              <a:rPr lang="en-US"/>
              <a:t>Footer</a:t>
            </a:r>
          </a:p>
        </p:txBody>
      </p:sp>
      <p:sp>
        <p:nvSpPr>
          <p:cNvPr id="20" name="Slide Number Placeholder 19">
            <a:extLst>
              <a:ext uri="{FF2B5EF4-FFF2-40B4-BE49-F238E27FC236}">
                <a16:creationId xmlns:a16="http://schemas.microsoft.com/office/drawing/2014/main" id="{65002C20-901A-4BE4-8141-A4B623D1633C}"/>
              </a:ext>
            </a:extLst>
          </p:cNvPr>
          <p:cNvSpPr>
            <a:spLocks noGrp="1"/>
          </p:cNvSpPr>
          <p:nvPr>
            <p:ph type="sldNum" sz="quarter" idx="28"/>
          </p:nvPr>
        </p:nvSpPr>
        <p:spPr bwMode="gray"/>
        <p:txBody>
          <a:bodyPr/>
          <a:lstStyle/>
          <a:p>
            <a:fld id="{8531A387-8DB4-42CE-AE8B-2DF94E4392E0}" type="slidenum">
              <a:rPr lang="en-US" smtClean="0"/>
              <a:pPr/>
              <a:t>‹#›</a:t>
            </a:fld>
            <a:endParaRPr lang="en-US"/>
          </a:p>
        </p:txBody>
      </p:sp>
      <p:sp>
        <p:nvSpPr>
          <p:cNvPr id="3" name="Title 2">
            <a:extLst>
              <a:ext uri="{FF2B5EF4-FFF2-40B4-BE49-F238E27FC236}">
                <a16:creationId xmlns:a16="http://schemas.microsoft.com/office/drawing/2014/main" id="{924BB017-7162-43D3-9016-BC831EAEDB1A}"/>
              </a:ext>
            </a:extLst>
          </p:cNvPr>
          <p:cNvSpPr>
            <a:spLocks noGrp="1"/>
          </p:cNvSpPr>
          <p:nvPr>
            <p:ph type="title"/>
          </p:nvPr>
        </p:nvSpPr>
        <p:spPr bwMode="gray"/>
        <p:txBody>
          <a:bodyPr/>
          <a:lstStyle/>
          <a:p>
            <a:r>
              <a:rPr lang="en-US"/>
              <a:t>Click to edit Master title style</a:t>
            </a:r>
          </a:p>
        </p:txBody>
      </p:sp>
      <p:sp>
        <p:nvSpPr>
          <p:cNvPr id="7" name="Text Placeholder 14">
            <a:extLst>
              <a:ext uri="{FF2B5EF4-FFF2-40B4-BE49-F238E27FC236}">
                <a16:creationId xmlns:a16="http://schemas.microsoft.com/office/drawing/2014/main" id="{60B1A804-547B-4A40-BF54-89998A0E9070}"/>
              </a:ext>
            </a:extLst>
          </p:cNvPr>
          <p:cNvSpPr>
            <a:spLocks noGrp="1"/>
          </p:cNvSpPr>
          <p:nvPr>
            <p:ph type="body" sz="quarter" idx="29"/>
          </p:nvPr>
        </p:nvSpPr>
        <p:spPr bwMode="gray">
          <a:xfrm>
            <a:off x="6370650" y="1350080"/>
            <a:ext cx="5404631" cy="49221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77294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Divider 4">
    <p:bg>
      <p:bgPr>
        <a:solidFill>
          <a:srgbClr val="FFD403"/>
        </a:solidFill>
        <a:effectLst/>
      </p:bgPr>
    </p:bg>
    <p:spTree>
      <p:nvGrpSpPr>
        <p:cNvPr id="1" name=""/>
        <p:cNvGrpSpPr/>
        <p:nvPr/>
      </p:nvGrpSpPr>
      <p:grpSpPr>
        <a:xfrm>
          <a:off x="0" y="0"/>
          <a:ext cx="0" cy="0"/>
          <a:chOff x="0" y="0"/>
          <a:chExt cx="0" cy="0"/>
        </a:xfrm>
      </p:grpSpPr>
      <p:sp>
        <p:nvSpPr>
          <p:cNvPr id="11" name="Freeform 10"/>
          <p:cNvSpPr/>
          <p:nvPr userDrawn="1"/>
        </p:nvSpPr>
        <p:spPr>
          <a:xfrm>
            <a:off x="-1" y="0"/>
            <a:ext cx="10796130" cy="6859740"/>
          </a:xfrm>
          <a:custGeom>
            <a:avLst/>
            <a:gdLst>
              <a:gd name="connsiteX0" fmla="*/ 0 w 1134016"/>
              <a:gd name="connsiteY0" fmla="*/ 1408203 h 1410865"/>
              <a:gd name="connsiteX1" fmla="*/ 716080 w 1134016"/>
              <a:gd name="connsiteY1" fmla="*/ 1410865 h 1410865"/>
              <a:gd name="connsiteX2" fmla="*/ 1027535 w 1134016"/>
              <a:gd name="connsiteY2" fmla="*/ 1096747 h 1410865"/>
              <a:gd name="connsiteX3" fmla="*/ 1134016 w 1134016"/>
              <a:gd name="connsiteY3" fmla="*/ 894435 h 1410865"/>
              <a:gd name="connsiteX4" fmla="*/ 1128692 w 1134016"/>
              <a:gd name="connsiteY4" fmla="*/ 0 h 1410865"/>
              <a:gd name="connsiteX5" fmla="*/ 39930 w 1134016"/>
              <a:gd name="connsiteY5" fmla="*/ 0 h 1410865"/>
              <a:gd name="connsiteX6" fmla="*/ 0 w 1134016"/>
              <a:gd name="connsiteY6" fmla="*/ 1408203 h 1410865"/>
              <a:gd name="connsiteX0" fmla="*/ 0 w 5993513"/>
              <a:gd name="connsiteY0" fmla="*/ 1409125 h 1410865"/>
              <a:gd name="connsiteX1" fmla="*/ 5575577 w 5993513"/>
              <a:gd name="connsiteY1" fmla="*/ 1410865 h 1410865"/>
              <a:gd name="connsiteX2" fmla="*/ 5887032 w 5993513"/>
              <a:gd name="connsiteY2" fmla="*/ 1096747 h 1410865"/>
              <a:gd name="connsiteX3" fmla="*/ 5993513 w 5993513"/>
              <a:gd name="connsiteY3" fmla="*/ 894435 h 1410865"/>
              <a:gd name="connsiteX4" fmla="*/ 5988189 w 5993513"/>
              <a:gd name="connsiteY4" fmla="*/ 0 h 1410865"/>
              <a:gd name="connsiteX5" fmla="*/ 4899427 w 5993513"/>
              <a:gd name="connsiteY5" fmla="*/ 0 h 1410865"/>
              <a:gd name="connsiteX6" fmla="*/ 0 w 5993513"/>
              <a:gd name="connsiteY6" fmla="*/ 1409125 h 1410865"/>
              <a:gd name="connsiteX0" fmla="*/ 0 w 5993513"/>
              <a:gd name="connsiteY0" fmla="*/ 6859588 h 6861328"/>
              <a:gd name="connsiteX1" fmla="*/ 5575577 w 5993513"/>
              <a:gd name="connsiteY1" fmla="*/ 6861328 h 6861328"/>
              <a:gd name="connsiteX2" fmla="*/ 5887032 w 5993513"/>
              <a:gd name="connsiteY2" fmla="*/ 6547210 h 6861328"/>
              <a:gd name="connsiteX3" fmla="*/ 5993513 w 5993513"/>
              <a:gd name="connsiteY3" fmla="*/ 6344898 h 6861328"/>
              <a:gd name="connsiteX4" fmla="*/ 5988189 w 5993513"/>
              <a:gd name="connsiteY4" fmla="*/ 5450463 h 6861328"/>
              <a:gd name="connsiteX5" fmla="*/ 1 w 5993513"/>
              <a:gd name="connsiteY5" fmla="*/ 0 h 6861328"/>
              <a:gd name="connsiteX6" fmla="*/ 0 w 5993513"/>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4801177 w 10798941"/>
              <a:gd name="connsiteY0" fmla="*/ 6859588 h 6861328"/>
              <a:gd name="connsiteX1" fmla="*/ 10376754 w 10798941"/>
              <a:gd name="connsiteY1" fmla="*/ 6861328 h 6861328"/>
              <a:gd name="connsiteX2" fmla="*/ 10688209 w 10798941"/>
              <a:gd name="connsiteY2" fmla="*/ 6547210 h 6861328"/>
              <a:gd name="connsiteX3" fmla="*/ 10794690 w 10798941"/>
              <a:gd name="connsiteY3" fmla="*/ 6344898 h 6861328"/>
              <a:gd name="connsiteX4" fmla="*/ 10797166 w 10798941"/>
              <a:gd name="connsiteY4" fmla="*/ 0 h 6861328"/>
              <a:gd name="connsiteX5" fmla="*/ 0 w 10798941"/>
              <a:gd name="connsiteY5" fmla="*/ 0 h 6861328"/>
              <a:gd name="connsiteX6" fmla="*/ 4801177 w 10798941"/>
              <a:gd name="connsiteY6" fmla="*/ 6859588 h 6861328"/>
              <a:gd name="connsiteX0" fmla="*/ 1 w 10798941"/>
              <a:gd name="connsiteY0" fmla="*/ 6859588 h 6861328"/>
              <a:gd name="connsiteX1" fmla="*/ 10376754 w 10798941"/>
              <a:gd name="connsiteY1" fmla="*/ 6861328 h 6861328"/>
              <a:gd name="connsiteX2" fmla="*/ 10688209 w 10798941"/>
              <a:gd name="connsiteY2" fmla="*/ 6547210 h 6861328"/>
              <a:gd name="connsiteX3" fmla="*/ 10794690 w 10798941"/>
              <a:gd name="connsiteY3" fmla="*/ 6344898 h 6861328"/>
              <a:gd name="connsiteX4" fmla="*/ 10797166 w 10798941"/>
              <a:gd name="connsiteY4" fmla="*/ 0 h 6861328"/>
              <a:gd name="connsiteX5" fmla="*/ 0 w 10798941"/>
              <a:gd name="connsiteY5" fmla="*/ 0 h 6861328"/>
              <a:gd name="connsiteX6" fmla="*/ 1 w 10798941"/>
              <a:gd name="connsiteY6" fmla="*/ 6859588 h 686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8941" h="6861328">
                <a:moveTo>
                  <a:pt x="1" y="6859588"/>
                </a:moveTo>
                <a:lnTo>
                  <a:pt x="10376754" y="6861328"/>
                </a:lnTo>
                <a:lnTo>
                  <a:pt x="10688209" y="6547210"/>
                </a:lnTo>
                <a:cubicBezTo>
                  <a:pt x="10755149" y="6480608"/>
                  <a:pt x="10794629" y="6394128"/>
                  <a:pt x="10794690" y="6344898"/>
                </a:cubicBezTo>
                <a:cubicBezTo>
                  <a:pt x="10792915" y="6046753"/>
                  <a:pt x="10798941" y="298145"/>
                  <a:pt x="10797166" y="0"/>
                </a:cubicBezTo>
                <a:lnTo>
                  <a:pt x="0" y="0"/>
                </a:lnTo>
                <a:cubicBezTo>
                  <a:pt x="0" y="2286529"/>
                  <a:pt x="1" y="4573059"/>
                  <a:pt x="1" y="6859588"/>
                </a:cubicBez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GB" sz="1799" kern="1200">
              <a:solidFill>
                <a:schemeClr val="lt1"/>
              </a:solidFill>
              <a:latin typeface="+mn-lt"/>
              <a:ea typeface="+mn-ea"/>
              <a:cs typeface="+mn-cs"/>
            </a:endParaRPr>
          </a:p>
        </p:txBody>
      </p:sp>
      <p:sp>
        <p:nvSpPr>
          <p:cNvPr id="13" name="Title 12"/>
          <p:cNvSpPr>
            <a:spLocks noGrp="1"/>
          </p:cNvSpPr>
          <p:nvPr>
            <p:ph type="title"/>
          </p:nvPr>
        </p:nvSpPr>
        <p:spPr>
          <a:xfrm>
            <a:off x="434094" y="2100085"/>
            <a:ext cx="9486785" cy="430787"/>
          </a:xfrm>
        </p:spPr>
        <p:txBody>
          <a:bodyPr wrap="square" anchor="b">
            <a:spAutoFit/>
          </a:bodyPr>
          <a:lstStyle>
            <a:lvl1pPr algn="l">
              <a:lnSpc>
                <a:spcPct val="100000"/>
              </a:lnSpc>
              <a:defRPr sz="2799" b="1">
                <a:solidFill>
                  <a:schemeClr val="tx2"/>
                </a:solidFill>
                <a:latin typeface="+mj-lt"/>
              </a:defRPr>
            </a:lvl1pPr>
          </a:lstStyle>
          <a:p>
            <a:r>
              <a:rPr lang="en-GB"/>
              <a:t>Click to edit Master title style</a:t>
            </a:r>
            <a:endParaRPr lang="en-GB" dirty="0"/>
          </a:p>
        </p:txBody>
      </p:sp>
      <p:sp>
        <p:nvSpPr>
          <p:cNvPr id="3" name="Text Placeholder 2"/>
          <p:cNvSpPr>
            <a:spLocks noGrp="1"/>
          </p:cNvSpPr>
          <p:nvPr>
            <p:ph type="body" sz="quarter" idx="10"/>
          </p:nvPr>
        </p:nvSpPr>
        <p:spPr>
          <a:xfrm>
            <a:off x="434094" y="2459185"/>
            <a:ext cx="9486785" cy="453266"/>
          </a:xfrm>
        </p:spPr>
        <p:txBody>
          <a:bodyPr wrap="square">
            <a:spAutoFit/>
          </a:bodyPr>
          <a:lstStyle>
            <a:lvl1pPr marL="0" marR="0" indent="0" algn="l" defTabSz="1088449" rtl="0" eaLnBrk="1" fontAlgn="base" latinLnBrk="0" hangingPunct="1">
              <a:lnSpc>
                <a:spcPct val="113000"/>
              </a:lnSpc>
              <a:spcBef>
                <a:spcPts val="0"/>
              </a:spcBef>
              <a:spcAft>
                <a:spcPts val="0"/>
              </a:spcAft>
              <a:buClrTx/>
              <a:buSzTx/>
              <a:buFontTx/>
              <a:buNone/>
              <a:tabLst/>
              <a:defRPr sz="2799" b="0" baseline="0">
                <a:solidFill>
                  <a:schemeClr val="tx2"/>
                </a:solidFill>
              </a:defRPr>
            </a:lvl1pPr>
          </a:lstStyle>
          <a:p>
            <a:pPr lvl="0"/>
            <a:r>
              <a:rPr lang="en-GB"/>
              <a:t>Click to edit Master text styles</a:t>
            </a:r>
          </a:p>
        </p:txBody>
      </p:sp>
      <p:sp>
        <p:nvSpPr>
          <p:cNvPr id="5" name="Footer Placeholder 108"/>
          <p:cNvSpPr>
            <a:spLocks noGrp="1"/>
          </p:cNvSpPr>
          <p:nvPr>
            <p:ph type="ftr" sz="quarter" idx="3"/>
          </p:nvPr>
        </p:nvSpPr>
        <p:spPr>
          <a:xfrm>
            <a:off x="1795028" y="6506947"/>
            <a:ext cx="9960524" cy="123082"/>
          </a:xfrm>
          <a:prstGeom prst="rect">
            <a:avLst/>
          </a:prstGeom>
        </p:spPr>
        <p:txBody>
          <a:bodyPr vert="horz" wrap="square" lIns="0" tIns="0" rIns="0" bIns="0" rtlCol="0" anchor="t" anchorCtr="0">
            <a:spAutoFit/>
          </a:bodyPr>
          <a:lstStyle>
            <a:lvl1pPr algn="l">
              <a:defRPr sz="800">
                <a:solidFill>
                  <a:schemeClr val="tx2"/>
                </a:solidFill>
                <a:latin typeface="+mn-lt"/>
              </a:defRPr>
            </a:lvl1pPr>
          </a:lstStyle>
          <a:p>
            <a:r>
              <a:rPr lang="en-GB"/>
              <a:t>Presentation title can go here</a:t>
            </a:r>
            <a:endParaRPr lang="en-GB" dirty="0"/>
          </a:p>
        </p:txBody>
      </p:sp>
      <p:sp>
        <p:nvSpPr>
          <p:cNvPr id="6" name="Slide Number Placeholder 109"/>
          <p:cNvSpPr txBox="1">
            <a:spLocks/>
          </p:cNvSpPr>
          <p:nvPr userDrawn="1"/>
        </p:nvSpPr>
        <p:spPr>
          <a:xfrm>
            <a:off x="436449" y="6506947"/>
            <a:ext cx="260356" cy="123082"/>
          </a:xfrm>
          <a:prstGeom prst="rect">
            <a:avLst/>
          </a:prstGeom>
        </p:spPr>
        <p:txBody>
          <a:bodyPr vert="horz" wrap="square" lIns="0" tIns="0" rIns="0" bIns="0" rtlCol="0" anchor="t" anchorCtr="0">
            <a:spAutoFit/>
          </a:bodyPr>
          <a:lstStyle>
            <a:lvl1pPr algn="r">
              <a:defRPr sz="1400">
                <a:solidFill>
                  <a:srgbClr val="FF0000"/>
                </a:solidFill>
                <a:latin typeface="+mn-lt"/>
              </a:defRPr>
            </a:lvl1pPr>
          </a:lstStyle>
          <a:p>
            <a:pPr marL="0" marR="0" lvl="0" indent="0" algn="l" defTabSz="914126" rtl="0" eaLnBrk="1" fontAlgn="base" latinLnBrk="0" hangingPunct="1">
              <a:lnSpc>
                <a:spcPct val="100000"/>
              </a:lnSpc>
              <a:spcBef>
                <a:spcPct val="0"/>
              </a:spcBef>
              <a:spcAft>
                <a:spcPct val="0"/>
              </a:spcAft>
              <a:buClrTx/>
              <a:buSzTx/>
              <a:buFontTx/>
              <a:buNone/>
              <a:tabLst/>
              <a:defRPr/>
            </a:pPr>
            <a:fld id="{FB8A8675-40C0-40D2-8FCE-EA4A25F48F18}" type="slidenum">
              <a:rPr kumimoji="0" lang="en-GB" sz="8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126" rtl="0" eaLnBrk="1" fontAlgn="base" latinLnBrk="0" hangingPunct="1">
                <a:lnSpc>
                  <a:spcPct val="100000"/>
                </a:lnSpc>
                <a:spcBef>
                  <a:spcPct val="0"/>
                </a:spcBef>
                <a:spcAft>
                  <a:spcPct val="0"/>
                </a:spcAft>
                <a:buClrTx/>
                <a:buSzTx/>
                <a:buFontTx/>
                <a:buNone/>
                <a:tabLst/>
                <a:defRPr/>
              </a:pPr>
              <a:t>‹#›</a:t>
            </a:fld>
            <a:endParaRPr kumimoji="0" lang="en-GB" sz="800" b="0" i="0" u="none" strike="noStrike" kern="1200" cap="none" spc="0" normalizeH="0" baseline="0" noProof="0" dirty="0">
              <a:ln>
                <a:noFill/>
              </a:ln>
              <a:solidFill>
                <a:schemeClr val="tx2"/>
              </a:solidFill>
              <a:effectLst/>
              <a:uLnTx/>
              <a:uFillTx/>
              <a:latin typeface="+mn-lt"/>
              <a:ea typeface="+mn-ea"/>
              <a:cs typeface="+mn-cs"/>
            </a:endParaRPr>
          </a:p>
        </p:txBody>
      </p:sp>
      <p:cxnSp>
        <p:nvCxnSpPr>
          <p:cNvPr id="7" name="Straight Connector 6"/>
          <p:cNvCxnSpPr/>
          <p:nvPr userDrawn="1"/>
        </p:nvCxnSpPr>
        <p:spPr>
          <a:xfrm>
            <a:off x="652153" y="6504611"/>
            <a:ext cx="0" cy="137194"/>
          </a:xfrm>
          <a:prstGeom prst="line">
            <a:avLst/>
          </a:prstGeom>
          <a:ln w="635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675422" y="6504611"/>
            <a:ext cx="0" cy="137194"/>
          </a:xfrm>
          <a:prstGeom prst="line">
            <a:avLst/>
          </a:prstGeom>
          <a:ln w="635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779932" y="6506947"/>
            <a:ext cx="791882" cy="123082"/>
          </a:xfrm>
          <a:prstGeom prst="rect">
            <a:avLst/>
          </a:prstGeom>
          <a:noFill/>
        </p:spPr>
        <p:txBody>
          <a:bodyPr wrap="square" lIns="0" tIns="0" rIns="0" bIns="0" rtlCol="0">
            <a:spAutoFit/>
          </a:bodyPr>
          <a:lstStyle/>
          <a:p>
            <a:r>
              <a:rPr lang="en-US" sz="800" b="1" dirty="0" err="1">
                <a:solidFill>
                  <a:schemeClr val="tx2"/>
                </a:solidFill>
                <a:latin typeface="+mn-lt"/>
              </a:rPr>
              <a:t>Raiffeisen</a:t>
            </a:r>
            <a:r>
              <a:rPr lang="en-US" sz="800" b="1" dirty="0">
                <a:solidFill>
                  <a:schemeClr val="tx2"/>
                </a:solidFill>
                <a:latin typeface="+mn-lt"/>
              </a:rPr>
              <a:t> Bank</a:t>
            </a:r>
            <a:endParaRPr lang="en-GB" sz="800" b="1" dirty="0">
              <a:solidFill>
                <a:schemeClr val="tx2"/>
              </a:solidFill>
              <a:latin typeface="+mn-lt"/>
            </a:endParaRPr>
          </a:p>
        </p:txBody>
      </p:sp>
      <p:sp>
        <p:nvSpPr>
          <p:cNvPr id="10" name="Text Placeholder 9"/>
          <p:cNvSpPr>
            <a:spLocks noGrp="1"/>
          </p:cNvSpPr>
          <p:nvPr>
            <p:ph type="body" sz="quarter" idx="11" hasCustomPrompt="1"/>
          </p:nvPr>
        </p:nvSpPr>
        <p:spPr>
          <a:xfrm>
            <a:off x="430473" y="314793"/>
            <a:ext cx="1706118" cy="738493"/>
          </a:xfrm>
        </p:spPr>
        <p:txBody>
          <a:bodyPr wrap="square">
            <a:spAutoFit/>
          </a:bodyPr>
          <a:lstStyle>
            <a:lvl1pPr>
              <a:lnSpc>
                <a:spcPct val="100000"/>
              </a:lnSpc>
              <a:spcAft>
                <a:spcPts val="0"/>
              </a:spcAft>
              <a:defRPr sz="4799" b="0">
                <a:solidFill>
                  <a:schemeClr val="tx2"/>
                </a:solidFill>
                <a:latin typeface="Amalia Medium" pitchFamily="34" charset="0"/>
              </a:defRPr>
            </a:lvl1pPr>
          </a:lstStyle>
          <a:p>
            <a:pPr lvl="0"/>
            <a:r>
              <a:rPr lang="en-US" dirty="0"/>
              <a:t>00</a:t>
            </a:r>
          </a:p>
        </p:txBody>
      </p:sp>
      <p:sp>
        <p:nvSpPr>
          <p:cNvPr id="12" name="Freeform 11"/>
          <p:cNvSpPr/>
          <p:nvPr userDrawn="1"/>
        </p:nvSpPr>
        <p:spPr>
          <a:xfrm>
            <a:off x="11131069" y="429453"/>
            <a:ext cx="632487" cy="903713"/>
          </a:xfrm>
          <a:custGeom>
            <a:avLst/>
            <a:gdLst>
              <a:gd name="connsiteX0" fmla="*/ 0 w 3498574"/>
              <a:gd name="connsiteY0" fmla="*/ 533873 h 5009322"/>
              <a:gd name="connsiteX1" fmla="*/ 1965108 w 3498574"/>
              <a:gd name="connsiteY1" fmla="*/ 2498981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498574"/>
              <a:gd name="connsiteY0" fmla="*/ 533873 h 5009322"/>
              <a:gd name="connsiteX1" fmla="*/ 1953550 w 3498574"/>
              <a:gd name="connsiteY1" fmla="*/ 2482688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498574"/>
              <a:gd name="connsiteY0" fmla="*/ 533873 h 5009322"/>
              <a:gd name="connsiteX1" fmla="*/ 1941992 w 3498574"/>
              <a:gd name="connsiteY1" fmla="*/ 2497200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509263"/>
              <a:gd name="connsiteY0" fmla="*/ 538314 h 5009322"/>
              <a:gd name="connsiteX1" fmla="*/ 1952681 w 3509263"/>
              <a:gd name="connsiteY1" fmla="*/ 2497200 h 5009322"/>
              <a:gd name="connsiteX2" fmla="*/ 10689 w 3509263"/>
              <a:gd name="connsiteY2" fmla="*/ 4464089 h 5009322"/>
              <a:gd name="connsiteX3" fmla="*/ 430973 w 3509263"/>
              <a:gd name="connsiteY3" fmla="*/ 4907091 h 5009322"/>
              <a:gd name="connsiteX4" fmla="*/ 771743 w 3509263"/>
              <a:gd name="connsiteY4" fmla="*/ 5009322 h 5009322"/>
              <a:gd name="connsiteX5" fmla="*/ 1135231 w 3509263"/>
              <a:gd name="connsiteY5" fmla="*/ 4884373 h 5009322"/>
              <a:gd name="connsiteX6" fmla="*/ 3509263 w 3509263"/>
              <a:gd name="connsiteY6" fmla="*/ 2510340 h 5009322"/>
              <a:gd name="connsiteX7" fmla="*/ 1078436 w 3509263"/>
              <a:gd name="connsiteY7" fmla="*/ 90872 h 5009322"/>
              <a:gd name="connsiteX8" fmla="*/ 737666 w 3509263"/>
              <a:gd name="connsiteY8" fmla="*/ 0 h 5009322"/>
              <a:gd name="connsiteX9" fmla="*/ 465050 w 3509263"/>
              <a:gd name="connsiteY9" fmla="*/ 102231 h 5009322"/>
              <a:gd name="connsiteX10" fmla="*/ 0 w 3509263"/>
              <a:gd name="connsiteY10" fmla="*/ 538314 h 5009322"/>
              <a:gd name="connsiteX0" fmla="*/ 0 w 3509263"/>
              <a:gd name="connsiteY0" fmla="*/ 538314 h 5009322"/>
              <a:gd name="connsiteX1" fmla="*/ 1952681 w 3509263"/>
              <a:gd name="connsiteY1" fmla="*/ 2497200 h 5009322"/>
              <a:gd name="connsiteX2" fmla="*/ 10689 w 3509263"/>
              <a:gd name="connsiteY2" fmla="*/ 4464089 h 5009322"/>
              <a:gd name="connsiteX3" fmla="*/ 430973 w 3509263"/>
              <a:gd name="connsiteY3" fmla="*/ 4907091 h 5009322"/>
              <a:gd name="connsiteX4" fmla="*/ 771743 w 3509263"/>
              <a:gd name="connsiteY4" fmla="*/ 5009322 h 5009322"/>
              <a:gd name="connsiteX5" fmla="*/ 1135231 w 3509263"/>
              <a:gd name="connsiteY5" fmla="*/ 4884373 h 5009322"/>
              <a:gd name="connsiteX6" fmla="*/ 3509263 w 3509263"/>
              <a:gd name="connsiteY6" fmla="*/ 2510340 h 5009322"/>
              <a:gd name="connsiteX7" fmla="*/ 1078436 w 3509263"/>
              <a:gd name="connsiteY7" fmla="*/ 90872 h 5009322"/>
              <a:gd name="connsiteX8" fmla="*/ 737666 w 3509263"/>
              <a:gd name="connsiteY8" fmla="*/ 0 h 5009322"/>
              <a:gd name="connsiteX9" fmla="*/ 397553 w 3509263"/>
              <a:gd name="connsiteY9" fmla="*/ 157556 h 5009322"/>
              <a:gd name="connsiteX10" fmla="*/ 0 w 3509263"/>
              <a:gd name="connsiteY10" fmla="*/ 538314 h 5009322"/>
              <a:gd name="connsiteX0" fmla="*/ 0 w 3509263"/>
              <a:gd name="connsiteY0" fmla="*/ 865832 h 5336840"/>
              <a:gd name="connsiteX1" fmla="*/ 1952681 w 3509263"/>
              <a:gd name="connsiteY1" fmla="*/ 2824718 h 5336840"/>
              <a:gd name="connsiteX2" fmla="*/ 10689 w 3509263"/>
              <a:gd name="connsiteY2" fmla="*/ 4791607 h 5336840"/>
              <a:gd name="connsiteX3" fmla="*/ 430973 w 3509263"/>
              <a:gd name="connsiteY3" fmla="*/ 5234609 h 5336840"/>
              <a:gd name="connsiteX4" fmla="*/ 771743 w 3509263"/>
              <a:gd name="connsiteY4" fmla="*/ 5336840 h 5336840"/>
              <a:gd name="connsiteX5" fmla="*/ 1135231 w 3509263"/>
              <a:gd name="connsiteY5" fmla="*/ 5211891 h 5336840"/>
              <a:gd name="connsiteX6" fmla="*/ 3509263 w 3509263"/>
              <a:gd name="connsiteY6" fmla="*/ 2837858 h 5336840"/>
              <a:gd name="connsiteX7" fmla="*/ 1078436 w 3509263"/>
              <a:gd name="connsiteY7" fmla="*/ 418390 h 5336840"/>
              <a:gd name="connsiteX8" fmla="*/ 737666 w 3509263"/>
              <a:gd name="connsiteY8" fmla="*/ 327518 h 5336840"/>
              <a:gd name="connsiteX9" fmla="*/ 397553 w 3509263"/>
              <a:gd name="connsiteY9" fmla="*/ 485074 h 5336840"/>
              <a:gd name="connsiteX10" fmla="*/ 0 w 3509263"/>
              <a:gd name="connsiteY10" fmla="*/ 865832 h 5336840"/>
              <a:gd name="connsiteX0" fmla="*/ 0 w 3509263"/>
              <a:gd name="connsiteY0" fmla="*/ 549428 h 5020436"/>
              <a:gd name="connsiteX1" fmla="*/ 1952681 w 3509263"/>
              <a:gd name="connsiteY1" fmla="*/ 2508314 h 5020436"/>
              <a:gd name="connsiteX2" fmla="*/ 10689 w 3509263"/>
              <a:gd name="connsiteY2" fmla="*/ 4475203 h 5020436"/>
              <a:gd name="connsiteX3" fmla="*/ 430973 w 3509263"/>
              <a:gd name="connsiteY3" fmla="*/ 4918205 h 5020436"/>
              <a:gd name="connsiteX4" fmla="*/ 771743 w 3509263"/>
              <a:gd name="connsiteY4" fmla="*/ 5020436 h 5020436"/>
              <a:gd name="connsiteX5" fmla="*/ 1135231 w 3509263"/>
              <a:gd name="connsiteY5" fmla="*/ 4895487 h 5020436"/>
              <a:gd name="connsiteX6" fmla="*/ 3509263 w 3509263"/>
              <a:gd name="connsiteY6" fmla="*/ 2521454 h 5020436"/>
              <a:gd name="connsiteX7" fmla="*/ 1078436 w 3509263"/>
              <a:gd name="connsiteY7" fmla="*/ 101986 h 5020436"/>
              <a:gd name="connsiteX8" fmla="*/ 737666 w 3509263"/>
              <a:gd name="connsiteY8" fmla="*/ 11114 h 5020436"/>
              <a:gd name="connsiteX9" fmla="*/ 397553 w 3509263"/>
              <a:gd name="connsiteY9" fmla="*/ 168670 h 5020436"/>
              <a:gd name="connsiteX10" fmla="*/ 0 w 3509263"/>
              <a:gd name="connsiteY10" fmla="*/ 549428 h 5020436"/>
              <a:gd name="connsiteX0" fmla="*/ 0 w 3509263"/>
              <a:gd name="connsiteY0" fmla="*/ 549428 h 5020436"/>
              <a:gd name="connsiteX1" fmla="*/ 1952681 w 3509263"/>
              <a:gd name="connsiteY1" fmla="*/ 2508314 h 5020436"/>
              <a:gd name="connsiteX2" fmla="*/ 10689 w 3509263"/>
              <a:gd name="connsiteY2" fmla="*/ 4475203 h 5020436"/>
              <a:gd name="connsiteX3" fmla="*/ 430973 w 3509263"/>
              <a:gd name="connsiteY3" fmla="*/ 4918205 h 5020436"/>
              <a:gd name="connsiteX4" fmla="*/ 771743 w 3509263"/>
              <a:gd name="connsiteY4" fmla="*/ 5020436 h 5020436"/>
              <a:gd name="connsiteX5" fmla="*/ 1135231 w 3509263"/>
              <a:gd name="connsiteY5" fmla="*/ 4895487 h 5020436"/>
              <a:gd name="connsiteX6" fmla="*/ 3509263 w 3509263"/>
              <a:gd name="connsiteY6" fmla="*/ 2521454 h 5020436"/>
              <a:gd name="connsiteX7" fmla="*/ 1078436 w 3509263"/>
              <a:gd name="connsiteY7" fmla="*/ 101986 h 5020436"/>
              <a:gd name="connsiteX8" fmla="*/ 737666 w 3509263"/>
              <a:gd name="connsiteY8" fmla="*/ 11114 h 5020436"/>
              <a:gd name="connsiteX9" fmla="*/ 397553 w 3509263"/>
              <a:gd name="connsiteY9" fmla="*/ 168670 h 5020436"/>
              <a:gd name="connsiteX10" fmla="*/ 0 w 3509263"/>
              <a:gd name="connsiteY10" fmla="*/ 549428 h 5020436"/>
              <a:gd name="connsiteX0" fmla="*/ 0 w 3509263"/>
              <a:gd name="connsiteY0" fmla="*/ 542840 h 5013848"/>
              <a:gd name="connsiteX1" fmla="*/ 1952681 w 3509263"/>
              <a:gd name="connsiteY1" fmla="*/ 2501726 h 5013848"/>
              <a:gd name="connsiteX2" fmla="*/ 10689 w 3509263"/>
              <a:gd name="connsiteY2" fmla="*/ 4468615 h 5013848"/>
              <a:gd name="connsiteX3" fmla="*/ 430973 w 3509263"/>
              <a:gd name="connsiteY3" fmla="*/ 4911617 h 5013848"/>
              <a:gd name="connsiteX4" fmla="*/ 771743 w 3509263"/>
              <a:gd name="connsiteY4" fmla="*/ 5013848 h 5013848"/>
              <a:gd name="connsiteX5" fmla="*/ 1135231 w 3509263"/>
              <a:gd name="connsiteY5" fmla="*/ 4888899 h 5013848"/>
              <a:gd name="connsiteX6" fmla="*/ 3509263 w 3509263"/>
              <a:gd name="connsiteY6" fmla="*/ 2514866 h 5013848"/>
              <a:gd name="connsiteX7" fmla="*/ 1117296 w 3509263"/>
              <a:gd name="connsiteY7" fmla="*/ 134923 h 5013848"/>
              <a:gd name="connsiteX8" fmla="*/ 737666 w 3509263"/>
              <a:gd name="connsiteY8" fmla="*/ 4526 h 5013848"/>
              <a:gd name="connsiteX9" fmla="*/ 397553 w 3509263"/>
              <a:gd name="connsiteY9" fmla="*/ 162082 h 5013848"/>
              <a:gd name="connsiteX10" fmla="*/ 0 w 3509263"/>
              <a:gd name="connsiteY10" fmla="*/ 542840 h 5013848"/>
              <a:gd name="connsiteX0" fmla="*/ 0 w 3509263"/>
              <a:gd name="connsiteY0" fmla="*/ 526104 h 4997112"/>
              <a:gd name="connsiteX1" fmla="*/ 1952681 w 3509263"/>
              <a:gd name="connsiteY1" fmla="*/ 2484990 h 4997112"/>
              <a:gd name="connsiteX2" fmla="*/ 10689 w 3509263"/>
              <a:gd name="connsiteY2" fmla="*/ 4451879 h 4997112"/>
              <a:gd name="connsiteX3" fmla="*/ 430973 w 3509263"/>
              <a:gd name="connsiteY3" fmla="*/ 4894881 h 4997112"/>
              <a:gd name="connsiteX4" fmla="*/ 771743 w 3509263"/>
              <a:gd name="connsiteY4" fmla="*/ 4997112 h 4997112"/>
              <a:gd name="connsiteX5" fmla="*/ 1135231 w 3509263"/>
              <a:gd name="connsiteY5" fmla="*/ 4872163 h 4997112"/>
              <a:gd name="connsiteX6" fmla="*/ 3509263 w 3509263"/>
              <a:gd name="connsiteY6" fmla="*/ 2498130 h 4997112"/>
              <a:gd name="connsiteX7" fmla="*/ 1117296 w 3509263"/>
              <a:gd name="connsiteY7" fmla="*/ 118187 h 4997112"/>
              <a:gd name="connsiteX8" fmla="*/ 753426 w 3509263"/>
              <a:gd name="connsiteY8" fmla="*/ 4526 h 4997112"/>
              <a:gd name="connsiteX9" fmla="*/ 397553 w 3509263"/>
              <a:gd name="connsiteY9" fmla="*/ 145346 h 4997112"/>
              <a:gd name="connsiteX10" fmla="*/ 0 w 3509263"/>
              <a:gd name="connsiteY10" fmla="*/ 526104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64742 w 3500203"/>
              <a:gd name="connsiteY1" fmla="*/ 25023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5110 w 3505313"/>
              <a:gd name="connsiteY0" fmla="*/ 531610 h 4997112"/>
              <a:gd name="connsiteX1" fmla="*/ 1969852 w 3505313"/>
              <a:gd name="connsiteY1" fmla="*/ 2502390 h 4997112"/>
              <a:gd name="connsiteX2" fmla="*/ 0 w 3505313"/>
              <a:gd name="connsiteY2" fmla="*/ 4481321 h 4997112"/>
              <a:gd name="connsiteX3" fmla="*/ 427023 w 3505313"/>
              <a:gd name="connsiteY3" fmla="*/ 4894881 h 4997112"/>
              <a:gd name="connsiteX4" fmla="*/ 767793 w 3505313"/>
              <a:gd name="connsiteY4" fmla="*/ 4997112 h 4997112"/>
              <a:gd name="connsiteX5" fmla="*/ 1131281 w 3505313"/>
              <a:gd name="connsiteY5" fmla="*/ 4872163 h 4997112"/>
              <a:gd name="connsiteX6" fmla="*/ 3505313 w 3505313"/>
              <a:gd name="connsiteY6" fmla="*/ 2498130 h 4997112"/>
              <a:gd name="connsiteX7" fmla="*/ 1113346 w 3505313"/>
              <a:gd name="connsiteY7" fmla="*/ 118187 h 4997112"/>
              <a:gd name="connsiteX8" fmla="*/ 749476 w 3505313"/>
              <a:gd name="connsiteY8" fmla="*/ 4526 h 4997112"/>
              <a:gd name="connsiteX9" fmla="*/ 393603 w 3505313"/>
              <a:gd name="connsiteY9" fmla="*/ 145346 h 4997112"/>
              <a:gd name="connsiteX10" fmla="*/ 5110 w 3505313"/>
              <a:gd name="connsiteY10" fmla="*/ 531610 h 4997112"/>
              <a:gd name="connsiteX0" fmla="*/ 5110 w 3505313"/>
              <a:gd name="connsiteY0" fmla="*/ 531610 h 5288660"/>
              <a:gd name="connsiteX1" fmla="*/ 1969852 w 3505313"/>
              <a:gd name="connsiteY1" fmla="*/ 2502390 h 5288660"/>
              <a:gd name="connsiteX2" fmla="*/ 0 w 3505313"/>
              <a:gd name="connsiteY2" fmla="*/ 4481321 h 5288660"/>
              <a:gd name="connsiteX3" fmla="*/ 427023 w 3505313"/>
              <a:gd name="connsiteY3" fmla="*/ 4894881 h 5288660"/>
              <a:gd name="connsiteX4" fmla="*/ 767793 w 3505313"/>
              <a:gd name="connsiteY4" fmla="*/ 4997112 h 5288660"/>
              <a:gd name="connsiteX5" fmla="*/ 1131281 w 3505313"/>
              <a:gd name="connsiteY5" fmla="*/ 4872163 h 5288660"/>
              <a:gd name="connsiteX6" fmla="*/ 3505313 w 3505313"/>
              <a:gd name="connsiteY6" fmla="*/ 2498130 h 5288660"/>
              <a:gd name="connsiteX7" fmla="*/ 1113346 w 3505313"/>
              <a:gd name="connsiteY7" fmla="*/ 118187 h 5288660"/>
              <a:gd name="connsiteX8" fmla="*/ 749476 w 3505313"/>
              <a:gd name="connsiteY8" fmla="*/ 4526 h 5288660"/>
              <a:gd name="connsiteX9" fmla="*/ 393603 w 3505313"/>
              <a:gd name="connsiteY9" fmla="*/ 145346 h 5288660"/>
              <a:gd name="connsiteX10" fmla="*/ 5110 w 3505313"/>
              <a:gd name="connsiteY10" fmla="*/ 531610 h 5288660"/>
              <a:gd name="connsiteX0" fmla="*/ 5110 w 3505313"/>
              <a:gd name="connsiteY0" fmla="*/ 531610 h 5000898"/>
              <a:gd name="connsiteX1" fmla="*/ 1969852 w 3505313"/>
              <a:gd name="connsiteY1" fmla="*/ 2502390 h 5000898"/>
              <a:gd name="connsiteX2" fmla="*/ 0 w 3505313"/>
              <a:gd name="connsiteY2" fmla="*/ 4481321 h 5000898"/>
              <a:gd name="connsiteX3" fmla="*/ 427023 w 3505313"/>
              <a:gd name="connsiteY3" fmla="*/ 4894881 h 5000898"/>
              <a:gd name="connsiteX4" fmla="*/ 767793 w 3505313"/>
              <a:gd name="connsiteY4" fmla="*/ 4997112 h 5000898"/>
              <a:gd name="connsiteX5" fmla="*/ 1131281 w 3505313"/>
              <a:gd name="connsiteY5" fmla="*/ 4872163 h 5000898"/>
              <a:gd name="connsiteX6" fmla="*/ 3505313 w 3505313"/>
              <a:gd name="connsiteY6" fmla="*/ 2498130 h 5000898"/>
              <a:gd name="connsiteX7" fmla="*/ 1113346 w 3505313"/>
              <a:gd name="connsiteY7" fmla="*/ 118187 h 5000898"/>
              <a:gd name="connsiteX8" fmla="*/ 749476 w 3505313"/>
              <a:gd name="connsiteY8" fmla="*/ 4526 h 5000898"/>
              <a:gd name="connsiteX9" fmla="*/ 393603 w 3505313"/>
              <a:gd name="connsiteY9" fmla="*/ 145346 h 5000898"/>
              <a:gd name="connsiteX10" fmla="*/ 5110 w 3505313"/>
              <a:gd name="connsiteY10" fmla="*/ 531610 h 5000898"/>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29652 h 5005303"/>
              <a:gd name="connsiteX1" fmla="*/ 1969852 w 3505313"/>
              <a:gd name="connsiteY1" fmla="*/ 2500432 h 5005303"/>
              <a:gd name="connsiteX2" fmla="*/ 0 w 3505313"/>
              <a:gd name="connsiteY2" fmla="*/ 4479363 h 5005303"/>
              <a:gd name="connsiteX3" fmla="*/ 427023 w 3505313"/>
              <a:gd name="connsiteY3" fmla="*/ 4892923 h 5005303"/>
              <a:gd name="connsiteX4" fmla="*/ 787503 w 3505313"/>
              <a:gd name="connsiteY4" fmla="*/ 5001517 h 5005303"/>
              <a:gd name="connsiteX5" fmla="*/ 1131281 w 3505313"/>
              <a:gd name="connsiteY5" fmla="*/ 4870205 h 5005303"/>
              <a:gd name="connsiteX6" fmla="*/ 3505313 w 3505313"/>
              <a:gd name="connsiteY6" fmla="*/ 2496172 h 5005303"/>
              <a:gd name="connsiteX7" fmla="*/ 1160106 w 3505313"/>
              <a:gd name="connsiteY7" fmla="*/ 158794 h 5005303"/>
              <a:gd name="connsiteX8" fmla="*/ 749476 w 3505313"/>
              <a:gd name="connsiteY8" fmla="*/ 2568 h 5005303"/>
              <a:gd name="connsiteX9" fmla="*/ 393603 w 3505313"/>
              <a:gd name="connsiteY9" fmla="*/ 143388 h 5005303"/>
              <a:gd name="connsiteX10" fmla="*/ 5110 w 3505313"/>
              <a:gd name="connsiteY10" fmla="*/ 529652 h 5005303"/>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 name="connsiteX0" fmla="*/ 5110 w 3505313"/>
              <a:gd name="connsiteY0" fmla="*/ 532416 h 5008067"/>
              <a:gd name="connsiteX1" fmla="*/ 1969852 w 3505313"/>
              <a:gd name="connsiteY1" fmla="*/ 2503196 h 5008067"/>
              <a:gd name="connsiteX2" fmla="*/ 0 w 3505313"/>
              <a:gd name="connsiteY2" fmla="*/ 4482127 h 5008067"/>
              <a:gd name="connsiteX3" fmla="*/ 427023 w 3505313"/>
              <a:gd name="connsiteY3" fmla="*/ 4895687 h 5008067"/>
              <a:gd name="connsiteX4" fmla="*/ 787503 w 3505313"/>
              <a:gd name="connsiteY4" fmla="*/ 5004281 h 5008067"/>
              <a:gd name="connsiteX5" fmla="*/ 1131281 w 3505313"/>
              <a:gd name="connsiteY5" fmla="*/ 4872969 h 5008067"/>
              <a:gd name="connsiteX6" fmla="*/ 3505313 w 3505313"/>
              <a:gd name="connsiteY6" fmla="*/ 2498936 h 5008067"/>
              <a:gd name="connsiteX7" fmla="*/ 1160106 w 3505313"/>
              <a:gd name="connsiteY7" fmla="*/ 161558 h 5008067"/>
              <a:gd name="connsiteX8" fmla="*/ 796836 w 3505313"/>
              <a:gd name="connsiteY8" fmla="*/ 2318 h 5008067"/>
              <a:gd name="connsiteX9" fmla="*/ 393603 w 3505313"/>
              <a:gd name="connsiteY9" fmla="*/ 146152 h 5008067"/>
              <a:gd name="connsiteX10" fmla="*/ 5110 w 3505313"/>
              <a:gd name="connsiteY10" fmla="*/ 532416 h 5008067"/>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05313" h="5008317">
                <a:moveTo>
                  <a:pt x="5110" y="532666"/>
                </a:moveTo>
                <a:lnTo>
                  <a:pt x="1969852" y="2503446"/>
                </a:lnTo>
                <a:lnTo>
                  <a:pt x="0" y="4482377"/>
                </a:lnTo>
                <a:lnTo>
                  <a:pt x="427023" y="4895937"/>
                </a:lnTo>
                <a:cubicBezTo>
                  <a:pt x="510281" y="4969426"/>
                  <a:pt x="670127" y="5008317"/>
                  <a:pt x="787503" y="5004531"/>
                </a:cubicBezTo>
                <a:cubicBezTo>
                  <a:pt x="904879" y="5000745"/>
                  <a:pt x="1004011" y="4978861"/>
                  <a:pt x="1131281" y="4873219"/>
                </a:cubicBezTo>
                <a:lnTo>
                  <a:pt x="3505313" y="2499186"/>
                </a:lnTo>
                <a:lnTo>
                  <a:pt x="1160106" y="161808"/>
                </a:lnTo>
                <a:cubicBezTo>
                  <a:pt x="1068649" y="89635"/>
                  <a:pt x="968345" y="5136"/>
                  <a:pt x="796836" y="2568"/>
                </a:cubicBezTo>
                <a:cubicBezTo>
                  <a:pt x="625327" y="0"/>
                  <a:pt x="475789" y="68559"/>
                  <a:pt x="393603" y="146402"/>
                </a:cubicBezTo>
                <a:lnTo>
                  <a:pt x="5110" y="532666"/>
                </a:ln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Tree>
    <p:extLst>
      <p:ext uri="{BB962C8B-B14F-4D97-AF65-F5344CB8AC3E}">
        <p14:creationId xmlns:p14="http://schemas.microsoft.com/office/powerpoint/2010/main" val="30455048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Divider 5">
    <p:spTree>
      <p:nvGrpSpPr>
        <p:cNvPr id="1" name=""/>
        <p:cNvGrpSpPr/>
        <p:nvPr/>
      </p:nvGrpSpPr>
      <p:grpSpPr>
        <a:xfrm>
          <a:off x="0" y="0"/>
          <a:ext cx="0" cy="0"/>
          <a:chOff x="0" y="0"/>
          <a:chExt cx="0" cy="0"/>
        </a:xfrm>
      </p:grpSpPr>
      <p:sp>
        <p:nvSpPr>
          <p:cNvPr id="14" name="Freeform 13"/>
          <p:cNvSpPr/>
          <p:nvPr userDrawn="1"/>
        </p:nvSpPr>
        <p:spPr>
          <a:xfrm>
            <a:off x="-1" y="0"/>
            <a:ext cx="10796130" cy="6859740"/>
          </a:xfrm>
          <a:custGeom>
            <a:avLst/>
            <a:gdLst>
              <a:gd name="connsiteX0" fmla="*/ 0 w 1134016"/>
              <a:gd name="connsiteY0" fmla="*/ 1408203 h 1410865"/>
              <a:gd name="connsiteX1" fmla="*/ 716080 w 1134016"/>
              <a:gd name="connsiteY1" fmla="*/ 1410865 h 1410865"/>
              <a:gd name="connsiteX2" fmla="*/ 1027535 w 1134016"/>
              <a:gd name="connsiteY2" fmla="*/ 1096747 h 1410865"/>
              <a:gd name="connsiteX3" fmla="*/ 1134016 w 1134016"/>
              <a:gd name="connsiteY3" fmla="*/ 894435 h 1410865"/>
              <a:gd name="connsiteX4" fmla="*/ 1128692 w 1134016"/>
              <a:gd name="connsiteY4" fmla="*/ 0 h 1410865"/>
              <a:gd name="connsiteX5" fmla="*/ 39930 w 1134016"/>
              <a:gd name="connsiteY5" fmla="*/ 0 h 1410865"/>
              <a:gd name="connsiteX6" fmla="*/ 0 w 1134016"/>
              <a:gd name="connsiteY6" fmla="*/ 1408203 h 1410865"/>
              <a:gd name="connsiteX0" fmla="*/ 0 w 5993513"/>
              <a:gd name="connsiteY0" fmla="*/ 1409125 h 1410865"/>
              <a:gd name="connsiteX1" fmla="*/ 5575577 w 5993513"/>
              <a:gd name="connsiteY1" fmla="*/ 1410865 h 1410865"/>
              <a:gd name="connsiteX2" fmla="*/ 5887032 w 5993513"/>
              <a:gd name="connsiteY2" fmla="*/ 1096747 h 1410865"/>
              <a:gd name="connsiteX3" fmla="*/ 5993513 w 5993513"/>
              <a:gd name="connsiteY3" fmla="*/ 894435 h 1410865"/>
              <a:gd name="connsiteX4" fmla="*/ 5988189 w 5993513"/>
              <a:gd name="connsiteY4" fmla="*/ 0 h 1410865"/>
              <a:gd name="connsiteX5" fmla="*/ 4899427 w 5993513"/>
              <a:gd name="connsiteY5" fmla="*/ 0 h 1410865"/>
              <a:gd name="connsiteX6" fmla="*/ 0 w 5993513"/>
              <a:gd name="connsiteY6" fmla="*/ 1409125 h 1410865"/>
              <a:gd name="connsiteX0" fmla="*/ 0 w 5993513"/>
              <a:gd name="connsiteY0" fmla="*/ 6859588 h 6861328"/>
              <a:gd name="connsiteX1" fmla="*/ 5575577 w 5993513"/>
              <a:gd name="connsiteY1" fmla="*/ 6861328 h 6861328"/>
              <a:gd name="connsiteX2" fmla="*/ 5887032 w 5993513"/>
              <a:gd name="connsiteY2" fmla="*/ 6547210 h 6861328"/>
              <a:gd name="connsiteX3" fmla="*/ 5993513 w 5993513"/>
              <a:gd name="connsiteY3" fmla="*/ 6344898 h 6861328"/>
              <a:gd name="connsiteX4" fmla="*/ 5988189 w 5993513"/>
              <a:gd name="connsiteY4" fmla="*/ 5450463 h 6861328"/>
              <a:gd name="connsiteX5" fmla="*/ 1 w 5993513"/>
              <a:gd name="connsiteY5" fmla="*/ 0 h 6861328"/>
              <a:gd name="connsiteX6" fmla="*/ 0 w 5993513"/>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4801177 w 10798941"/>
              <a:gd name="connsiteY0" fmla="*/ 6859588 h 6861328"/>
              <a:gd name="connsiteX1" fmla="*/ 10376754 w 10798941"/>
              <a:gd name="connsiteY1" fmla="*/ 6861328 h 6861328"/>
              <a:gd name="connsiteX2" fmla="*/ 10688209 w 10798941"/>
              <a:gd name="connsiteY2" fmla="*/ 6547210 h 6861328"/>
              <a:gd name="connsiteX3" fmla="*/ 10794690 w 10798941"/>
              <a:gd name="connsiteY3" fmla="*/ 6344898 h 6861328"/>
              <a:gd name="connsiteX4" fmla="*/ 10797166 w 10798941"/>
              <a:gd name="connsiteY4" fmla="*/ 0 h 6861328"/>
              <a:gd name="connsiteX5" fmla="*/ 0 w 10798941"/>
              <a:gd name="connsiteY5" fmla="*/ 0 h 6861328"/>
              <a:gd name="connsiteX6" fmla="*/ 4801177 w 10798941"/>
              <a:gd name="connsiteY6" fmla="*/ 6859588 h 6861328"/>
              <a:gd name="connsiteX0" fmla="*/ 1 w 10798941"/>
              <a:gd name="connsiteY0" fmla="*/ 6859588 h 6861328"/>
              <a:gd name="connsiteX1" fmla="*/ 10376754 w 10798941"/>
              <a:gd name="connsiteY1" fmla="*/ 6861328 h 6861328"/>
              <a:gd name="connsiteX2" fmla="*/ 10688209 w 10798941"/>
              <a:gd name="connsiteY2" fmla="*/ 6547210 h 6861328"/>
              <a:gd name="connsiteX3" fmla="*/ 10794690 w 10798941"/>
              <a:gd name="connsiteY3" fmla="*/ 6344898 h 6861328"/>
              <a:gd name="connsiteX4" fmla="*/ 10797166 w 10798941"/>
              <a:gd name="connsiteY4" fmla="*/ 0 h 6861328"/>
              <a:gd name="connsiteX5" fmla="*/ 0 w 10798941"/>
              <a:gd name="connsiteY5" fmla="*/ 0 h 6861328"/>
              <a:gd name="connsiteX6" fmla="*/ 1 w 10798941"/>
              <a:gd name="connsiteY6" fmla="*/ 6859588 h 686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8941" h="6861328">
                <a:moveTo>
                  <a:pt x="1" y="6859588"/>
                </a:moveTo>
                <a:lnTo>
                  <a:pt x="10376754" y="6861328"/>
                </a:lnTo>
                <a:lnTo>
                  <a:pt x="10688209" y="6547210"/>
                </a:lnTo>
                <a:cubicBezTo>
                  <a:pt x="10755149" y="6480608"/>
                  <a:pt x="10794629" y="6394128"/>
                  <a:pt x="10794690" y="6344898"/>
                </a:cubicBezTo>
                <a:cubicBezTo>
                  <a:pt x="10792915" y="6046753"/>
                  <a:pt x="10798941" y="298145"/>
                  <a:pt x="10797166" y="0"/>
                </a:cubicBezTo>
                <a:lnTo>
                  <a:pt x="0" y="0"/>
                </a:lnTo>
                <a:cubicBezTo>
                  <a:pt x="0" y="2286529"/>
                  <a:pt x="1" y="4573059"/>
                  <a:pt x="1" y="6859588"/>
                </a:cubicBezTo>
                <a:close/>
              </a:path>
            </a:pathLst>
          </a:custGeom>
          <a:solidFill>
            <a:srgbClr val="FFD40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GB" sz="1799" kern="1200">
              <a:solidFill>
                <a:schemeClr val="lt1"/>
              </a:solidFill>
              <a:latin typeface="+mn-lt"/>
              <a:ea typeface="+mn-ea"/>
              <a:cs typeface="+mn-cs"/>
            </a:endParaRPr>
          </a:p>
        </p:txBody>
      </p:sp>
      <p:sp>
        <p:nvSpPr>
          <p:cNvPr id="11" name="Freeform 10"/>
          <p:cNvSpPr/>
          <p:nvPr userDrawn="1"/>
        </p:nvSpPr>
        <p:spPr>
          <a:xfrm>
            <a:off x="0" y="0"/>
            <a:ext cx="8882435" cy="6859740"/>
          </a:xfrm>
          <a:custGeom>
            <a:avLst/>
            <a:gdLst>
              <a:gd name="connsiteX0" fmla="*/ 0 w 1134016"/>
              <a:gd name="connsiteY0" fmla="*/ 1408203 h 1410865"/>
              <a:gd name="connsiteX1" fmla="*/ 716080 w 1134016"/>
              <a:gd name="connsiteY1" fmla="*/ 1410865 h 1410865"/>
              <a:gd name="connsiteX2" fmla="*/ 1027535 w 1134016"/>
              <a:gd name="connsiteY2" fmla="*/ 1096747 h 1410865"/>
              <a:gd name="connsiteX3" fmla="*/ 1134016 w 1134016"/>
              <a:gd name="connsiteY3" fmla="*/ 894435 h 1410865"/>
              <a:gd name="connsiteX4" fmla="*/ 1128692 w 1134016"/>
              <a:gd name="connsiteY4" fmla="*/ 0 h 1410865"/>
              <a:gd name="connsiteX5" fmla="*/ 39930 w 1134016"/>
              <a:gd name="connsiteY5" fmla="*/ 0 h 1410865"/>
              <a:gd name="connsiteX6" fmla="*/ 0 w 1134016"/>
              <a:gd name="connsiteY6" fmla="*/ 1408203 h 1410865"/>
              <a:gd name="connsiteX0" fmla="*/ 0 w 5993513"/>
              <a:gd name="connsiteY0" fmla="*/ 1409125 h 1410865"/>
              <a:gd name="connsiteX1" fmla="*/ 5575577 w 5993513"/>
              <a:gd name="connsiteY1" fmla="*/ 1410865 h 1410865"/>
              <a:gd name="connsiteX2" fmla="*/ 5887032 w 5993513"/>
              <a:gd name="connsiteY2" fmla="*/ 1096747 h 1410865"/>
              <a:gd name="connsiteX3" fmla="*/ 5993513 w 5993513"/>
              <a:gd name="connsiteY3" fmla="*/ 894435 h 1410865"/>
              <a:gd name="connsiteX4" fmla="*/ 5988189 w 5993513"/>
              <a:gd name="connsiteY4" fmla="*/ 0 h 1410865"/>
              <a:gd name="connsiteX5" fmla="*/ 4899427 w 5993513"/>
              <a:gd name="connsiteY5" fmla="*/ 0 h 1410865"/>
              <a:gd name="connsiteX6" fmla="*/ 0 w 5993513"/>
              <a:gd name="connsiteY6" fmla="*/ 1409125 h 1410865"/>
              <a:gd name="connsiteX0" fmla="*/ 0 w 5993513"/>
              <a:gd name="connsiteY0" fmla="*/ 6859588 h 6861328"/>
              <a:gd name="connsiteX1" fmla="*/ 5575577 w 5993513"/>
              <a:gd name="connsiteY1" fmla="*/ 6861328 h 6861328"/>
              <a:gd name="connsiteX2" fmla="*/ 5887032 w 5993513"/>
              <a:gd name="connsiteY2" fmla="*/ 6547210 h 6861328"/>
              <a:gd name="connsiteX3" fmla="*/ 5993513 w 5993513"/>
              <a:gd name="connsiteY3" fmla="*/ 6344898 h 6861328"/>
              <a:gd name="connsiteX4" fmla="*/ 5988189 w 5993513"/>
              <a:gd name="connsiteY4" fmla="*/ 5450463 h 6861328"/>
              <a:gd name="connsiteX5" fmla="*/ 1 w 5993513"/>
              <a:gd name="connsiteY5" fmla="*/ 0 h 6861328"/>
              <a:gd name="connsiteX6" fmla="*/ 0 w 5993513"/>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4801177 w 10798941"/>
              <a:gd name="connsiteY0" fmla="*/ 6859588 h 6861328"/>
              <a:gd name="connsiteX1" fmla="*/ 10376754 w 10798941"/>
              <a:gd name="connsiteY1" fmla="*/ 6861328 h 6861328"/>
              <a:gd name="connsiteX2" fmla="*/ 10688209 w 10798941"/>
              <a:gd name="connsiteY2" fmla="*/ 6547210 h 6861328"/>
              <a:gd name="connsiteX3" fmla="*/ 10794690 w 10798941"/>
              <a:gd name="connsiteY3" fmla="*/ 6344898 h 6861328"/>
              <a:gd name="connsiteX4" fmla="*/ 10797166 w 10798941"/>
              <a:gd name="connsiteY4" fmla="*/ 0 h 6861328"/>
              <a:gd name="connsiteX5" fmla="*/ 0 w 10798941"/>
              <a:gd name="connsiteY5" fmla="*/ 0 h 6861328"/>
              <a:gd name="connsiteX6" fmla="*/ 4801177 w 10798941"/>
              <a:gd name="connsiteY6" fmla="*/ 6859588 h 6861328"/>
              <a:gd name="connsiteX0" fmla="*/ 1 w 10798941"/>
              <a:gd name="connsiteY0" fmla="*/ 6859588 h 6861328"/>
              <a:gd name="connsiteX1" fmla="*/ 10376754 w 10798941"/>
              <a:gd name="connsiteY1" fmla="*/ 6861328 h 6861328"/>
              <a:gd name="connsiteX2" fmla="*/ 10688209 w 10798941"/>
              <a:gd name="connsiteY2" fmla="*/ 6547210 h 6861328"/>
              <a:gd name="connsiteX3" fmla="*/ 10794690 w 10798941"/>
              <a:gd name="connsiteY3" fmla="*/ 6344898 h 6861328"/>
              <a:gd name="connsiteX4" fmla="*/ 10797166 w 10798941"/>
              <a:gd name="connsiteY4" fmla="*/ 0 h 6861328"/>
              <a:gd name="connsiteX5" fmla="*/ 0 w 10798941"/>
              <a:gd name="connsiteY5" fmla="*/ 0 h 6861328"/>
              <a:gd name="connsiteX6" fmla="*/ 1 w 10798941"/>
              <a:gd name="connsiteY6" fmla="*/ 6859588 h 6861328"/>
              <a:gd name="connsiteX0" fmla="*/ 0 w 10798940"/>
              <a:gd name="connsiteY0" fmla="*/ 6859588 h 6861328"/>
              <a:gd name="connsiteX1" fmla="*/ 10376753 w 10798940"/>
              <a:gd name="connsiteY1" fmla="*/ 6861328 h 6861328"/>
              <a:gd name="connsiteX2" fmla="*/ 10688208 w 10798940"/>
              <a:gd name="connsiteY2" fmla="*/ 6547210 h 6861328"/>
              <a:gd name="connsiteX3" fmla="*/ 10794689 w 10798940"/>
              <a:gd name="connsiteY3" fmla="*/ 6344898 h 6861328"/>
              <a:gd name="connsiteX4" fmla="*/ 10797165 w 10798940"/>
              <a:gd name="connsiteY4" fmla="*/ 0 h 6861328"/>
              <a:gd name="connsiteX5" fmla="*/ 1914193 w 10798940"/>
              <a:gd name="connsiteY5" fmla="*/ 0 h 6861328"/>
              <a:gd name="connsiteX6" fmla="*/ 0 w 10798940"/>
              <a:gd name="connsiteY6" fmla="*/ 6859588 h 6861328"/>
              <a:gd name="connsiteX0" fmla="*/ 0 w 8884748"/>
              <a:gd name="connsiteY0" fmla="*/ 6859588 h 6861328"/>
              <a:gd name="connsiteX1" fmla="*/ 8462561 w 8884748"/>
              <a:gd name="connsiteY1" fmla="*/ 6861328 h 6861328"/>
              <a:gd name="connsiteX2" fmla="*/ 8774016 w 8884748"/>
              <a:gd name="connsiteY2" fmla="*/ 6547210 h 6861328"/>
              <a:gd name="connsiteX3" fmla="*/ 8880497 w 8884748"/>
              <a:gd name="connsiteY3" fmla="*/ 6344898 h 6861328"/>
              <a:gd name="connsiteX4" fmla="*/ 8882973 w 8884748"/>
              <a:gd name="connsiteY4" fmla="*/ 0 h 6861328"/>
              <a:gd name="connsiteX5" fmla="*/ 1 w 8884748"/>
              <a:gd name="connsiteY5" fmla="*/ 0 h 6861328"/>
              <a:gd name="connsiteX6" fmla="*/ 0 w 8884748"/>
              <a:gd name="connsiteY6" fmla="*/ 6859588 h 686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84748" h="6861328">
                <a:moveTo>
                  <a:pt x="0" y="6859588"/>
                </a:moveTo>
                <a:lnTo>
                  <a:pt x="8462561" y="6861328"/>
                </a:lnTo>
                <a:lnTo>
                  <a:pt x="8774016" y="6547210"/>
                </a:lnTo>
                <a:cubicBezTo>
                  <a:pt x="8840956" y="6480608"/>
                  <a:pt x="8880436" y="6394128"/>
                  <a:pt x="8880497" y="6344898"/>
                </a:cubicBezTo>
                <a:cubicBezTo>
                  <a:pt x="8878722" y="6046753"/>
                  <a:pt x="8884748" y="298145"/>
                  <a:pt x="8882973" y="0"/>
                </a:cubicBezTo>
                <a:lnTo>
                  <a:pt x="1" y="0"/>
                </a:lnTo>
                <a:cubicBezTo>
                  <a:pt x="1" y="2286529"/>
                  <a:pt x="0" y="4573059"/>
                  <a:pt x="0" y="6859588"/>
                </a:cubicBez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GB" sz="1799" kern="1200">
              <a:solidFill>
                <a:schemeClr val="lt1"/>
              </a:solidFill>
              <a:latin typeface="+mn-lt"/>
              <a:ea typeface="+mn-ea"/>
              <a:cs typeface="+mn-cs"/>
            </a:endParaRPr>
          </a:p>
        </p:txBody>
      </p:sp>
      <p:sp>
        <p:nvSpPr>
          <p:cNvPr id="12" name="Freeform 11"/>
          <p:cNvSpPr/>
          <p:nvPr userDrawn="1"/>
        </p:nvSpPr>
        <p:spPr>
          <a:xfrm>
            <a:off x="11131069" y="429453"/>
            <a:ext cx="632487" cy="903713"/>
          </a:xfrm>
          <a:custGeom>
            <a:avLst/>
            <a:gdLst>
              <a:gd name="connsiteX0" fmla="*/ 0 w 3498574"/>
              <a:gd name="connsiteY0" fmla="*/ 533873 h 5009322"/>
              <a:gd name="connsiteX1" fmla="*/ 1965108 w 3498574"/>
              <a:gd name="connsiteY1" fmla="*/ 2498981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498574"/>
              <a:gd name="connsiteY0" fmla="*/ 533873 h 5009322"/>
              <a:gd name="connsiteX1" fmla="*/ 1953550 w 3498574"/>
              <a:gd name="connsiteY1" fmla="*/ 2482688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498574"/>
              <a:gd name="connsiteY0" fmla="*/ 533873 h 5009322"/>
              <a:gd name="connsiteX1" fmla="*/ 1941992 w 3498574"/>
              <a:gd name="connsiteY1" fmla="*/ 2497200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509263"/>
              <a:gd name="connsiteY0" fmla="*/ 538314 h 5009322"/>
              <a:gd name="connsiteX1" fmla="*/ 1952681 w 3509263"/>
              <a:gd name="connsiteY1" fmla="*/ 2497200 h 5009322"/>
              <a:gd name="connsiteX2" fmla="*/ 10689 w 3509263"/>
              <a:gd name="connsiteY2" fmla="*/ 4464089 h 5009322"/>
              <a:gd name="connsiteX3" fmla="*/ 430973 w 3509263"/>
              <a:gd name="connsiteY3" fmla="*/ 4907091 h 5009322"/>
              <a:gd name="connsiteX4" fmla="*/ 771743 w 3509263"/>
              <a:gd name="connsiteY4" fmla="*/ 5009322 h 5009322"/>
              <a:gd name="connsiteX5" fmla="*/ 1135231 w 3509263"/>
              <a:gd name="connsiteY5" fmla="*/ 4884373 h 5009322"/>
              <a:gd name="connsiteX6" fmla="*/ 3509263 w 3509263"/>
              <a:gd name="connsiteY6" fmla="*/ 2510340 h 5009322"/>
              <a:gd name="connsiteX7" fmla="*/ 1078436 w 3509263"/>
              <a:gd name="connsiteY7" fmla="*/ 90872 h 5009322"/>
              <a:gd name="connsiteX8" fmla="*/ 737666 w 3509263"/>
              <a:gd name="connsiteY8" fmla="*/ 0 h 5009322"/>
              <a:gd name="connsiteX9" fmla="*/ 465050 w 3509263"/>
              <a:gd name="connsiteY9" fmla="*/ 102231 h 5009322"/>
              <a:gd name="connsiteX10" fmla="*/ 0 w 3509263"/>
              <a:gd name="connsiteY10" fmla="*/ 538314 h 5009322"/>
              <a:gd name="connsiteX0" fmla="*/ 0 w 3509263"/>
              <a:gd name="connsiteY0" fmla="*/ 538314 h 5009322"/>
              <a:gd name="connsiteX1" fmla="*/ 1952681 w 3509263"/>
              <a:gd name="connsiteY1" fmla="*/ 2497200 h 5009322"/>
              <a:gd name="connsiteX2" fmla="*/ 10689 w 3509263"/>
              <a:gd name="connsiteY2" fmla="*/ 4464089 h 5009322"/>
              <a:gd name="connsiteX3" fmla="*/ 430973 w 3509263"/>
              <a:gd name="connsiteY3" fmla="*/ 4907091 h 5009322"/>
              <a:gd name="connsiteX4" fmla="*/ 771743 w 3509263"/>
              <a:gd name="connsiteY4" fmla="*/ 5009322 h 5009322"/>
              <a:gd name="connsiteX5" fmla="*/ 1135231 w 3509263"/>
              <a:gd name="connsiteY5" fmla="*/ 4884373 h 5009322"/>
              <a:gd name="connsiteX6" fmla="*/ 3509263 w 3509263"/>
              <a:gd name="connsiteY6" fmla="*/ 2510340 h 5009322"/>
              <a:gd name="connsiteX7" fmla="*/ 1078436 w 3509263"/>
              <a:gd name="connsiteY7" fmla="*/ 90872 h 5009322"/>
              <a:gd name="connsiteX8" fmla="*/ 737666 w 3509263"/>
              <a:gd name="connsiteY8" fmla="*/ 0 h 5009322"/>
              <a:gd name="connsiteX9" fmla="*/ 397553 w 3509263"/>
              <a:gd name="connsiteY9" fmla="*/ 157556 h 5009322"/>
              <a:gd name="connsiteX10" fmla="*/ 0 w 3509263"/>
              <a:gd name="connsiteY10" fmla="*/ 538314 h 5009322"/>
              <a:gd name="connsiteX0" fmla="*/ 0 w 3509263"/>
              <a:gd name="connsiteY0" fmla="*/ 865832 h 5336840"/>
              <a:gd name="connsiteX1" fmla="*/ 1952681 w 3509263"/>
              <a:gd name="connsiteY1" fmla="*/ 2824718 h 5336840"/>
              <a:gd name="connsiteX2" fmla="*/ 10689 w 3509263"/>
              <a:gd name="connsiteY2" fmla="*/ 4791607 h 5336840"/>
              <a:gd name="connsiteX3" fmla="*/ 430973 w 3509263"/>
              <a:gd name="connsiteY3" fmla="*/ 5234609 h 5336840"/>
              <a:gd name="connsiteX4" fmla="*/ 771743 w 3509263"/>
              <a:gd name="connsiteY4" fmla="*/ 5336840 h 5336840"/>
              <a:gd name="connsiteX5" fmla="*/ 1135231 w 3509263"/>
              <a:gd name="connsiteY5" fmla="*/ 5211891 h 5336840"/>
              <a:gd name="connsiteX6" fmla="*/ 3509263 w 3509263"/>
              <a:gd name="connsiteY6" fmla="*/ 2837858 h 5336840"/>
              <a:gd name="connsiteX7" fmla="*/ 1078436 w 3509263"/>
              <a:gd name="connsiteY7" fmla="*/ 418390 h 5336840"/>
              <a:gd name="connsiteX8" fmla="*/ 737666 w 3509263"/>
              <a:gd name="connsiteY8" fmla="*/ 327518 h 5336840"/>
              <a:gd name="connsiteX9" fmla="*/ 397553 w 3509263"/>
              <a:gd name="connsiteY9" fmla="*/ 485074 h 5336840"/>
              <a:gd name="connsiteX10" fmla="*/ 0 w 3509263"/>
              <a:gd name="connsiteY10" fmla="*/ 865832 h 5336840"/>
              <a:gd name="connsiteX0" fmla="*/ 0 w 3509263"/>
              <a:gd name="connsiteY0" fmla="*/ 549428 h 5020436"/>
              <a:gd name="connsiteX1" fmla="*/ 1952681 w 3509263"/>
              <a:gd name="connsiteY1" fmla="*/ 2508314 h 5020436"/>
              <a:gd name="connsiteX2" fmla="*/ 10689 w 3509263"/>
              <a:gd name="connsiteY2" fmla="*/ 4475203 h 5020436"/>
              <a:gd name="connsiteX3" fmla="*/ 430973 w 3509263"/>
              <a:gd name="connsiteY3" fmla="*/ 4918205 h 5020436"/>
              <a:gd name="connsiteX4" fmla="*/ 771743 w 3509263"/>
              <a:gd name="connsiteY4" fmla="*/ 5020436 h 5020436"/>
              <a:gd name="connsiteX5" fmla="*/ 1135231 w 3509263"/>
              <a:gd name="connsiteY5" fmla="*/ 4895487 h 5020436"/>
              <a:gd name="connsiteX6" fmla="*/ 3509263 w 3509263"/>
              <a:gd name="connsiteY6" fmla="*/ 2521454 h 5020436"/>
              <a:gd name="connsiteX7" fmla="*/ 1078436 w 3509263"/>
              <a:gd name="connsiteY7" fmla="*/ 101986 h 5020436"/>
              <a:gd name="connsiteX8" fmla="*/ 737666 w 3509263"/>
              <a:gd name="connsiteY8" fmla="*/ 11114 h 5020436"/>
              <a:gd name="connsiteX9" fmla="*/ 397553 w 3509263"/>
              <a:gd name="connsiteY9" fmla="*/ 168670 h 5020436"/>
              <a:gd name="connsiteX10" fmla="*/ 0 w 3509263"/>
              <a:gd name="connsiteY10" fmla="*/ 549428 h 5020436"/>
              <a:gd name="connsiteX0" fmla="*/ 0 w 3509263"/>
              <a:gd name="connsiteY0" fmla="*/ 549428 h 5020436"/>
              <a:gd name="connsiteX1" fmla="*/ 1952681 w 3509263"/>
              <a:gd name="connsiteY1" fmla="*/ 2508314 h 5020436"/>
              <a:gd name="connsiteX2" fmla="*/ 10689 w 3509263"/>
              <a:gd name="connsiteY2" fmla="*/ 4475203 h 5020436"/>
              <a:gd name="connsiteX3" fmla="*/ 430973 w 3509263"/>
              <a:gd name="connsiteY3" fmla="*/ 4918205 h 5020436"/>
              <a:gd name="connsiteX4" fmla="*/ 771743 w 3509263"/>
              <a:gd name="connsiteY4" fmla="*/ 5020436 h 5020436"/>
              <a:gd name="connsiteX5" fmla="*/ 1135231 w 3509263"/>
              <a:gd name="connsiteY5" fmla="*/ 4895487 h 5020436"/>
              <a:gd name="connsiteX6" fmla="*/ 3509263 w 3509263"/>
              <a:gd name="connsiteY6" fmla="*/ 2521454 h 5020436"/>
              <a:gd name="connsiteX7" fmla="*/ 1078436 w 3509263"/>
              <a:gd name="connsiteY7" fmla="*/ 101986 h 5020436"/>
              <a:gd name="connsiteX8" fmla="*/ 737666 w 3509263"/>
              <a:gd name="connsiteY8" fmla="*/ 11114 h 5020436"/>
              <a:gd name="connsiteX9" fmla="*/ 397553 w 3509263"/>
              <a:gd name="connsiteY9" fmla="*/ 168670 h 5020436"/>
              <a:gd name="connsiteX10" fmla="*/ 0 w 3509263"/>
              <a:gd name="connsiteY10" fmla="*/ 549428 h 5020436"/>
              <a:gd name="connsiteX0" fmla="*/ 0 w 3509263"/>
              <a:gd name="connsiteY0" fmla="*/ 542840 h 5013848"/>
              <a:gd name="connsiteX1" fmla="*/ 1952681 w 3509263"/>
              <a:gd name="connsiteY1" fmla="*/ 2501726 h 5013848"/>
              <a:gd name="connsiteX2" fmla="*/ 10689 w 3509263"/>
              <a:gd name="connsiteY2" fmla="*/ 4468615 h 5013848"/>
              <a:gd name="connsiteX3" fmla="*/ 430973 w 3509263"/>
              <a:gd name="connsiteY3" fmla="*/ 4911617 h 5013848"/>
              <a:gd name="connsiteX4" fmla="*/ 771743 w 3509263"/>
              <a:gd name="connsiteY4" fmla="*/ 5013848 h 5013848"/>
              <a:gd name="connsiteX5" fmla="*/ 1135231 w 3509263"/>
              <a:gd name="connsiteY5" fmla="*/ 4888899 h 5013848"/>
              <a:gd name="connsiteX6" fmla="*/ 3509263 w 3509263"/>
              <a:gd name="connsiteY6" fmla="*/ 2514866 h 5013848"/>
              <a:gd name="connsiteX7" fmla="*/ 1117296 w 3509263"/>
              <a:gd name="connsiteY7" fmla="*/ 134923 h 5013848"/>
              <a:gd name="connsiteX8" fmla="*/ 737666 w 3509263"/>
              <a:gd name="connsiteY8" fmla="*/ 4526 h 5013848"/>
              <a:gd name="connsiteX9" fmla="*/ 397553 w 3509263"/>
              <a:gd name="connsiteY9" fmla="*/ 162082 h 5013848"/>
              <a:gd name="connsiteX10" fmla="*/ 0 w 3509263"/>
              <a:gd name="connsiteY10" fmla="*/ 542840 h 5013848"/>
              <a:gd name="connsiteX0" fmla="*/ 0 w 3509263"/>
              <a:gd name="connsiteY0" fmla="*/ 526104 h 4997112"/>
              <a:gd name="connsiteX1" fmla="*/ 1952681 w 3509263"/>
              <a:gd name="connsiteY1" fmla="*/ 2484990 h 4997112"/>
              <a:gd name="connsiteX2" fmla="*/ 10689 w 3509263"/>
              <a:gd name="connsiteY2" fmla="*/ 4451879 h 4997112"/>
              <a:gd name="connsiteX3" fmla="*/ 430973 w 3509263"/>
              <a:gd name="connsiteY3" fmla="*/ 4894881 h 4997112"/>
              <a:gd name="connsiteX4" fmla="*/ 771743 w 3509263"/>
              <a:gd name="connsiteY4" fmla="*/ 4997112 h 4997112"/>
              <a:gd name="connsiteX5" fmla="*/ 1135231 w 3509263"/>
              <a:gd name="connsiteY5" fmla="*/ 4872163 h 4997112"/>
              <a:gd name="connsiteX6" fmla="*/ 3509263 w 3509263"/>
              <a:gd name="connsiteY6" fmla="*/ 2498130 h 4997112"/>
              <a:gd name="connsiteX7" fmla="*/ 1117296 w 3509263"/>
              <a:gd name="connsiteY7" fmla="*/ 118187 h 4997112"/>
              <a:gd name="connsiteX8" fmla="*/ 753426 w 3509263"/>
              <a:gd name="connsiteY8" fmla="*/ 4526 h 4997112"/>
              <a:gd name="connsiteX9" fmla="*/ 397553 w 3509263"/>
              <a:gd name="connsiteY9" fmla="*/ 145346 h 4997112"/>
              <a:gd name="connsiteX10" fmla="*/ 0 w 3509263"/>
              <a:gd name="connsiteY10" fmla="*/ 526104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64742 w 3500203"/>
              <a:gd name="connsiteY1" fmla="*/ 25023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5110 w 3505313"/>
              <a:gd name="connsiteY0" fmla="*/ 531610 h 4997112"/>
              <a:gd name="connsiteX1" fmla="*/ 1969852 w 3505313"/>
              <a:gd name="connsiteY1" fmla="*/ 2502390 h 4997112"/>
              <a:gd name="connsiteX2" fmla="*/ 0 w 3505313"/>
              <a:gd name="connsiteY2" fmla="*/ 4481321 h 4997112"/>
              <a:gd name="connsiteX3" fmla="*/ 427023 w 3505313"/>
              <a:gd name="connsiteY3" fmla="*/ 4894881 h 4997112"/>
              <a:gd name="connsiteX4" fmla="*/ 767793 w 3505313"/>
              <a:gd name="connsiteY4" fmla="*/ 4997112 h 4997112"/>
              <a:gd name="connsiteX5" fmla="*/ 1131281 w 3505313"/>
              <a:gd name="connsiteY5" fmla="*/ 4872163 h 4997112"/>
              <a:gd name="connsiteX6" fmla="*/ 3505313 w 3505313"/>
              <a:gd name="connsiteY6" fmla="*/ 2498130 h 4997112"/>
              <a:gd name="connsiteX7" fmla="*/ 1113346 w 3505313"/>
              <a:gd name="connsiteY7" fmla="*/ 118187 h 4997112"/>
              <a:gd name="connsiteX8" fmla="*/ 749476 w 3505313"/>
              <a:gd name="connsiteY8" fmla="*/ 4526 h 4997112"/>
              <a:gd name="connsiteX9" fmla="*/ 393603 w 3505313"/>
              <a:gd name="connsiteY9" fmla="*/ 145346 h 4997112"/>
              <a:gd name="connsiteX10" fmla="*/ 5110 w 3505313"/>
              <a:gd name="connsiteY10" fmla="*/ 531610 h 4997112"/>
              <a:gd name="connsiteX0" fmla="*/ 5110 w 3505313"/>
              <a:gd name="connsiteY0" fmla="*/ 531610 h 5288660"/>
              <a:gd name="connsiteX1" fmla="*/ 1969852 w 3505313"/>
              <a:gd name="connsiteY1" fmla="*/ 2502390 h 5288660"/>
              <a:gd name="connsiteX2" fmla="*/ 0 w 3505313"/>
              <a:gd name="connsiteY2" fmla="*/ 4481321 h 5288660"/>
              <a:gd name="connsiteX3" fmla="*/ 427023 w 3505313"/>
              <a:gd name="connsiteY3" fmla="*/ 4894881 h 5288660"/>
              <a:gd name="connsiteX4" fmla="*/ 767793 w 3505313"/>
              <a:gd name="connsiteY4" fmla="*/ 4997112 h 5288660"/>
              <a:gd name="connsiteX5" fmla="*/ 1131281 w 3505313"/>
              <a:gd name="connsiteY5" fmla="*/ 4872163 h 5288660"/>
              <a:gd name="connsiteX6" fmla="*/ 3505313 w 3505313"/>
              <a:gd name="connsiteY6" fmla="*/ 2498130 h 5288660"/>
              <a:gd name="connsiteX7" fmla="*/ 1113346 w 3505313"/>
              <a:gd name="connsiteY7" fmla="*/ 118187 h 5288660"/>
              <a:gd name="connsiteX8" fmla="*/ 749476 w 3505313"/>
              <a:gd name="connsiteY8" fmla="*/ 4526 h 5288660"/>
              <a:gd name="connsiteX9" fmla="*/ 393603 w 3505313"/>
              <a:gd name="connsiteY9" fmla="*/ 145346 h 5288660"/>
              <a:gd name="connsiteX10" fmla="*/ 5110 w 3505313"/>
              <a:gd name="connsiteY10" fmla="*/ 531610 h 5288660"/>
              <a:gd name="connsiteX0" fmla="*/ 5110 w 3505313"/>
              <a:gd name="connsiteY0" fmla="*/ 531610 h 5000898"/>
              <a:gd name="connsiteX1" fmla="*/ 1969852 w 3505313"/>
              <a:gd name="connsiteY1" fmla="*/ 2502390 h 5000898"/>
              <a:gd name="connsiteX2" fmla="*/ 0 w 3505313"/>
              <a:gd name="connsiteY2" fmla="*/ 4481321 h 5000898"/>
              <a:gd name="connsiteX3" fmla="*/ 427023 w 3505313"/>
              <a:gd name="connsiteY3" fmla="*/ 4894881 h 5000898"/>
              <a:gd name="connsiteX4" fmla="*/ 767793 w 3505313"/>
              <a:gd name="connsiteY4" fmla="*/ 4997112 h 5000898"/>
              <a:gd name="connsiteX5" fmla="*/ 1131281 w 3505313"/>
              <a:gd name="connsiteY5" fmla="*/ 4872163 h 5000898"/>
              <a:gd name="connsiteX6" fmla="*/ 3505313 w 3505313"/>
              <a:gd name="connsiteY6" fmla="*/ 2498130 h 5000898"/>
              <a:gd name="connsiteX7" fmla="*/ 1113346 w 3505313"/>
              <a:gd name="connsiteY7" fmla="*/ 118187 h 5000898"/>
              <a:gd name="connsiteX8" fmla="*/ 749476 w 3505313"/>
              <a:gd name="connsiteY8" fmla="*/ 4526 h 5000898"/>
              <a:gd name="connsiteX9" fmla="*/ 393603 w 3505313"/>
              <a:gd name="connsiteY9" fmla="*/ 145346 h 5000898"/>
              <a:gd name="connsiteX10" fmla="*/ 5110 w 3505313"/>
              <a:gd name="connsiteY10" fmla="*/ 531610 h 5000898"/>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29652 h 5005303"/>
              <a:gd name="connsiteX1" fmla="*/ 1969852 w 3505313"/>
              <a:gd name="connsiteY1" fmla="*/ 2500432 h 5005303"/>
              <a:gd name="connsiteX2" fmla="*/ 0 w 3505313"/>
              <a:gd name="connsiteY2" fmla="*/ 4479363 h 5005303"/>
              <a:gd name="connsiteX3" fmla="*/ 427023 w 3505313"/>
              <a:gd name="connsiteY3" fmla="*/ 4892923 h 5005303"/>
              <a:gd name="connsiteX4" fmla="*/ 787503 w 3505313"/>
              <a:gd name="connsiteY4" fmla="*/ 5001517 h 5005303"/>
              <a:gd name="connsiteX5" fmla="*/ 1131281 w 3505313"/>
              <a:gd name="connsiteY5" fmla="*/ 4870205 h 5005303"/>
              <a:gd name="connsiteX6" fmla="*/ 3505313 w 3505313"/>
              <a:gd name="connsiteY6" fmla="*/ 2496172 h 5005303"/>
              <a:gd name="connsiteX7" fmla="*/ 1160106 w 3505313"/>
              <a:gd name="connsiteY7" fmla="*/ 158794 h 5005303"/>
              <a:gd name="connsiteX8" fmla="*/ 749476 w 3505313"/>
              <a:gd name="connsiteY8" fmla="*/ 2568 h 5005303"/>
              <a:gd name="connsiteX9" fmla="*/ 393603 w 3505313"/>
              <a:gd name="connsiteY9" fmla="*/ 143388 h 5005303"/>
              <a:gd name="connsiteX10" fmla="*/ 5110 w 3505313"/>
              <a:gd name="connsiteY10" fmla="*/ 529652 h 5005303"/>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 name="connsiteX0" fmla="*/ 5110 w 3505313"/>
              <a:gd name="connsiteY0" fmla="*/ 532416 h 5008067"/>
              <a:gd name="connsiteX1" fmla="*/ 1969852 w 3505313"/>
              <a:gd name="connsiteY1" fmla="*/ 2503196 h 5008067"/>
              <a:gd name="connsiteX2" fmla="*/ 0 w 3505313"/>
              <a:gd name="connsiteY2" fmla="*/ 4482127 h 5008067"/>
              <a:gd name="connsiteX3" fmla="*/ 427023 w 3505313"/>
              <a:gd name="connsiteY3" fmla="*/ 4895687 h 5008067"/>
              <a:gd name="connsiteX4" fmla="*/ 787503 w 3505313"/>
              <a:gd name="connsiteY4" fmla="*/ 5004281 h 5008067"/>
              <a:gd name="connsiteX5" fmla="*/ 1131281 w 3505313"/>
              <a:gd name="connsiteY5" fmla="*/ 4872969 h 5008067"/>
              <a:gd name="connsiteX6" fmla="*/ 3505313 w 3505313"/>
              <a:gd name="connsiteY6" fmla="*/ 2498936 h 5008067"/>
              <a:gd name="connsiteX7" fmla="*/ 1160106 w 3505313"/>
              <a:gd name="connsiteY7" fmla="*/ 161558 h 5008067"/>
              <a:gd name="connsiteX8" fmla="*/ 796836 w 3505313"/>
              <a:gd name="connsiteY8" fmla="*/ 2318 h 5008067"/>
              <a:gd name="connsiteX9" fmla="*/ 393603 w 3505313"/>
              <a:gd name="connsiteY9" fmla="*/ 146152 h 5008067"/>
              <a:gd name="connsiteX10" fmla="*/ 5110 w 3505313"/>
              <a:gd name="connsiteY10" fmla="*/ 532416 h 5008067"/>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05313" h="5008317">
                <a:moveTo>
                  <a:pt x="5110" y="532666"/>
                </a:moveTo>
                <a:lnTo>
                  <a:pt x="1969852" y="2503446"/>
                </a:lnTo>
                <a:lnTo>
                  <a:pt x="0" y="4482377"/>
                </a:lnTo>
                <a:lnTo>
                  <a:pt x="427023" y="4895937"/>
                </a:lnTo>
                <a:cubicBezTo>
                  <a:pt x="510281" y="4969426"/>
                  <a:pt x="670127" y="5008317"/>
                  <a:pt x="787503" y="5004531"/>
                </a:cubicBezTo>
                <a:cubicBezTo>
                  <a:pt x="904879" y="5000745"/>
                  <a:pt x="1004011" y="4978861"/>
                  <a:pt x="1131281" y="4873219"/>
                </a:cubicBezTo>
                <a:lnTo>
                  <a:pt x="3505313" y="2499186"/>
                </a:lnTo>
                <a:lnTo>
                  <a:pt x="1160106" y="161808"/>
                </a:lnTo>
                <a:cubicBezTo>
                  <a:pt x="1068649" y="89635"/>
                  <a:pt x="968345" y="5136"/>
                  <a:pt x="796836" y="2568"/>
                </a:cubicBezTo>
                <a:cubicBezTo>
                  <a:pt x="625327" y="0"/>
                  <a:pt x="475789" y="68559"/>
                  <a:pt x="393603" y="146402"/>
                </a:cubicBezTo>
                <a:lnTo>
                  <a:pt x="5110" y="532666"/>
                </a:ln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3" name="Title 12"/>
          <p:cNvSpPr>
            <a:spLocks noGrp="1"/>
          </p:cNvSpPr>
          <p:nvPr>
            <p:ph type="title"/>
          </p:nvPr>
        </p:nvSpPr>
        <p:spPr>
          <a:xfrm>
            <a:off x="434095" y="2100085"/>
            <a:ext cx="7552126" cy="430787"/>
          </a:xfrm>
        </p:spPr>
        <p:txBody>
          <a:bodyPr wrap="square" anchor="b">
            <a:spAutoFit/>
          </a:bodyPr>
          <a:lstStyle>
            <a:lvl1pPr algn="l">
              <a:lnSpc>
                <a:spcPct val="100000"/>
              </a:lnSpc>
              <a:defRPr sz="2799" b="1">
                <a:solidFill>
                  <a:schemeClr val="tx2"/>
                </a:solidFill>
                <a:latin typeface="+mj-lt"/>
              </a:defRPr>
            </a:lvl1pPr>
          </a:lstStyle>
          <a:p>
            <a:r>
              <a:rPr lang="en-GB"/>
              <a:t>Click to edit Master title style</a:t>
            </a:r>
            <a:endParaRPr lang="en-GB" dirty="0"/>
          </a:p>
        </p:txBody>
      </p:sp>
      <p:sp>
        <p:nvSpPr>
          <p:cNvPr id="3" name="Text Placeholder 2"/>
          <p:cNvSpPr>
            <a:spLocks noGrp="1"/>
          </p:cNvSpPr>
          <p:nvPr>
            <p:ph type="body" sz="quarter" idx="10"/>
          </p:nvPr>
        </p:nvSpPr>
        <p:spPr>
          <a:xfrm>
            <a:off x="434095" y="2459185"/>
            <a:ext cx="7552126" cy="453266"/>
          </a:xfrm>
        </p:spPr>
        <p:txBody>
          <a:bodyPr wrap="square">
            <a:spAutoFit/>
          </a:bodyPr>
          <a:lstStyle>
            <a:lvl1pPr marL="0" marR="0" indent="0" algn="l" defTabSz="1088449" rtl="0" eaLnBrk="1" fontAlgn="base" latinLnBrk="0" hangingPunct="1">
              <a:lnSpc>
                <a:spcPct val="113000"/>
              </a:lnSpc>
              <a:spcBef>
                <a:spcPts val="0"/>
              </a:spcBef>
              <a:spcAft>
                <a:spcPts val="0"/>
              </a:spcAft>
              <a:buClrTx/>
              <a:buSzTx/>
              <a:buFontTx/>
              <a:buNone/>
              <a:tabLst/>
              <a:defRPr sz="2799" b="0" baseline="0">
                <a:solidFill>
                  <a:schemeClr val="tx2"/>
                </a:solidFill>
              </a:defRPr>
            </a:lvl1pPr>
          </a:lstStyle>
          <a:p>
            <a:pPr lvl="0"/>
            <a:r>
              <a:rPr lang="en-GB"/>
              <a:t>Click to edit Master text styles</a:t>
            </a:r>
          </a:p>
        </p:txBody>
      </p:sp>
      <p:sp>
        <p:nvSpPr>
          <p:cNvPr id="5" name="Footer Placeholder 108"/>
          <p:cNvSpPr>
            <a:spLocks noGrp="1"/>
          </p:cNvSpPr>
          <p:nvPr>
            <p:ph type="ftr" sz="quarter" idx="3"/>
          </p:nvPr>
        </p:nvSpPr>
        <p:spPr>
          <a:xfrm>
            <a:off x="1795028" y="6506947"/>
            <a:ext cx="9960524" cy="123082"/>
          </a:xfrm>
          <a:prstGeom prst="rect">
            <a:avLst/>
          </a:prstGeom>
        </p:spPr>
        <p:txBody>
          <a:bodyPr vert="horz" wrap="square" lIns="0" tIns="0" rIns="0" bIns="0" rtlCol="0" anchor="t" anchorCtr="0">
            <a:spAutoFit/>
          </a:bodyPr>
          <a:lstStyle>
            <a:lvl1pPr algn="l">
              <a:defRPr sz="800">
                <a:solidFill>
                  <a:schemeClr val="tx2"/>
                </a:solidFill>
                <a:latin typeface="+mn-lt"/>
              </a:defRPr>
            </a:lvl1pPr>
          </a:lstStyle>
          <a:p>
            <a:r>
              <a:rPr lang="en-GB"/>
              <a:t>Presentation title can go here</a:t>
            </a:r>
            <a:endParaRPr lang="en-GB" dirty="0"/>
          </a:p>
        </p:txBody>
      </p:sp>
      <p:sp>
        <p:nvSpPr>
          <p:cNvPr id="6" name="Slide Number Placeholder 109"/>
          <p:cNvSpPr txBox="1">
            <a:spLocks/>
          </p:cNvSpPr>
          <p:nvPr userDrawn="1"/>
        </p:nvSpPr>
        <p:spPr>
          <a:xfrm>
            <a:off x="436449" y="6506947"/>
            <a:ext cx="260356" cy="123082"/>
          </a:xfrm>
          <a:prstGeom prst="rect">
            <a:avLst/>
          </a:prstGeom>
        </p:spPr>
        <p:txBody>
          <a:bodyPr vert="horz" wrap="square" lIns="0" tIns="0" rIns="0" bIns="0" rtlCol="0" anchor="t" anchorCtr="0">
            <a:spAutoFit/>
          </a:bodyPr>
          <a:lstStyle>
            <a:lvl1pPr algn="r">
              <a:defRPr sz="1400">
                <a:solidFill>
                  <a:srgbClr val="FF0000"/>
                </a:solidFill>
                <a:latin typeface="+mn-lt"/>
              </a:defRPr>
            </a:lvl1pPr>
          </a:lstStyle>
          <a:p>
            <a:pPr marL="0" marR="0" lvl="0" indent="0" algn="l" defTabSz="914126" rtl="0" eaLnBrk="1" fontAlgn="base" latinLnBrk="0" hangingPunct="1">
              <a:lnSpc>
                <a:spcPct val="100000"/>
              </a:lnSpc>
              <a:spcBef>
                <a:spcPct val="0"/>
              </a:spcBef>
              <a:spcAft>
                <a:spcPct val="0"/>
              </a:spcAft>
              <a:buClrTx/>
              <a:buSzTx/>
              <a:buFontTx/>
              <a:buNone/>
              <a:tabLst/>
              <a:defRPr/>
            </a:pPr>
            <a:fld id="{FB8A8675-40C0-40D2-8FCE-EA4A25F48F18}" type="slidenum">
              <a:rPr kumimoji="0" lang="en-GB" sz="8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126" rtl="0" eaLnBrk="1" fontAlgn="base" latinLnBrk="0" hangingPunct="1">
                <a:lnSpc>
                  <a:spcPct val="100000"/>
                </a:lnSpc>
                <a:spcBef>
                  <a:spcPct val="0"/>
                </a:spcBef>
                <a:spcAft>
                  <a:spcPct val="0"/>
                </a:spcAft>
                <a:buClrTx/>
                <a:buSzTx/>
                <a:buFontTx/>
                <a:buNone/>
                <a:tabLst/>
                <a:defRPr/>
              </a:pPr>
              <a:t>‹#›</a:t>
            </a:fld>
            <a:endParaRPr kumimoji="0" lang="en-GB" sz="800" b="0" i="0" u="none" strike="noStrike" kern="1200" cap="none" spc="0" normalizeH="0" baseline="0" noProof="0" dirty="0">
              <a:ln>
                <a:noFill/>
              </a:ln>
              <a:solidFill>
                <a:schemeClr val="tx2"/>
              </a:solidFill>
              <a:effectLst/>
              <a:uLnTx/>
              <a:uFillTx/>
              <a:latin typeface="+mn-lt"/>
              <a:ea typeface="+mn-ea"/>
              <a:cs typeface="+mn-cs"/>
            </a:endParaRPr>
          </a:p>
        </p:txBody>
      </p:sp>
      <p:cxnSp>
        <p:nvCxnSpPr>
          <p:cNvPr id="7" name="Straight Connector 6"/>
          <p:cNvCxnSpPr/>
          <p:nvPr userDrawn="1"/>
        </p:nvCxnSpPr>
        <p:spPr>
          <a:xfrm>
            <a:off x="652153" y="6504611"/>
            <a:ext cx="0" cy="137194"/>
          </a:xfrm>
          <a:prstGeom prst="line">
            <a:avLst/>
          </a:prstGeom>
          <a:ln w="635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675422" y="6504611"/>
            <a:ext cx="0" cy="137194"/>
          </a:xfrm>
          <a:prstGeom prst="line">
            <a:avLst/>
          </a:prstGeom>
          <a:ln w="635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779932" y="6506947"/>
            <a:ext cx="791882" cy="123082"/>
          </a:xfrm>
          <a:prstGeom prst="rect">
            <a:avLst/>
          </a:prstGeom>
          <a:noFill/>
        </p:spPr>
        <p:txBody>
          <a:bodyPr wrap="square" lIns="0" tIns="0" rIns="0" bIns="0" rtlCol="0">
            <a:spAutoFit/>
          </a:bodyPr>
          <a:lstStyle/>
          <a:p>
            <a:r>
              <a:rPr lang="en-US" sz="800" b="1" dirty="0" err="1">
                <a:solidFill>
                  <a:schemeClr val="tx2"/>
                </a:solidFill>
                <a:latin typeface="+mn-lt"/>
              </a:rPr>
              <a:t>Raiffeisen</a:t>
            </a:r>
            <a:r>
              <a:rPr lang="en-US" sz="800" b="1" dirty="0">
                <a:solidFill>
                  <a:schemeClr val="tx2"/>
                </a:solidFill>
                <a:latin typeface="+mn-lt"/>
              </a:rPr>
              <a:t> Bank</a:t>
            </a:r>
            <a:endParaRPr lang="en-GB" sz="800" b="1" dirty="0">
              <a:solidFill>
                <a:schemeClr val="tx2"/>
              </a:solidFill>
              <a:latin typeface="+mn-lt"/>
            </a:endParaRPr>
          </a:p>
        </p:txBody>
      </p:sp>
      <p:sp>
        <p:nvSpPr>
          <p:cNvPr id="10" name="Text Placeholder 9"/>
          <p:cNvSpPr>
            <a:spLocks noGrp="1"/>
          </p:cNvSpPr>
          <p:nvPr>
            <p:ph type="body" sz="quarter" idx="11" hasCustomPrompt="1"/>
          </p:nvPr>
        </p:nvSpPr>
        <p:spPr>
          <a:xfrm>
            <a:off x="430473" y="314793"/>
            <a:ext cx="1706118" cy="738493"/>
          </a:xfrm>
        </p:spPr>
        <p:txBody>
          <a:bodyPr wrap="square">
            <a:spAutoFit/>
          </a:bodyPr>
          <a:lstStyle>
            <a:lvl1pPr>
              <a:lnSpc>
                <a:spcPct val="100000"/>
              </a:lnSpc>
              <a:spcAft>
                <a:spcPts val="0"/>
              </a:spcAft>
              <a:defRPr sz="4799" b="0">
                <a:solidFill>
                  <a:schemeClr val="tx2"/>
                </a:solidFill>
                <a:latin typeface="Amalia Medium" pitchFamily="34" charset="0"/>
              </a:defRPr>
            </a:lvl1pPr>
          </a:lstStyle>
          <a:p>
            <a:pPr lvl="0"/>
            <a:r>
              <a:rPr lang="en-US" dirty="0"/>
              <a:t>00</a:t>
            </a:r>
          </a:p>
        </p:txBody>
      </p:sp>
    </p:spTree>
    <p:extLst>
      <p:ext uri="{BB962C8B-B14F-4D97-AF65-F5344CB8AC3E}">
        <p14:creationId xmlns:p14="http://schemas.microsoft.com/office/powerpoint/2010/main" val="36961175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44501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Divider 6">
    <p:bg>
      <p:bgPr>
        <a:blipFill dpi="0" rotWithShape="1">
          <a:blip r:embed="rId2" cstate="print">
            <a:lum/>
          </a:blip>
          <a:srcRect/>
          <a:stretch>
            <a:fillRect l="-100" t="-100" r="-100" b="-100"/>
          </a:stretch>
        </a:blipFill>
        <a:effectLst/>
      </p:bgPr>
    </p:bg>
    <p:spTree>
      <p:nvGrpSpPr>
        <p:cNvPr id="1" name=""/>
        <p:cNvGrpSpPr/>
        <p:nvPr/>
      </p:nvGrpSpPr>
      <p:grpSpPr>
        <a:xfrm>
          <a:off x="0" y="0"/>
          <a:ext cx="0" cy="0"/>
          <a:chOff x="0" y="0"/>
          <a:chExt cx="0" cy="0"/>
        </a:xfrm>
      </p:grpSpPr>
      <p:sp>
        <p:nvSpPr>
          <p:cNvPr id="15" name="Freeform 14"/>
          <p:cNvSpPr/>
          <p:nvPr userDrawn="1"/>
        </p:nvSpPr>
        <p:spPr>
          <a:xfrm>
            <a:off x="10755869" y="4987416"/>
            <a:ext cx="1009093" cy="1441813"/>
          </a:xfrm>
          <a:custGeom>
            <a:avLst/>
            <a:gdLst>
              <a:gd name="connsiteX0" fmla="*/ 0 w 3498574"/>
              <a:gd name="connsiteY0" fmla="*/ 533873 h 5009322"/>
              <a:gd name="connsiteX1" fmla="*/ 1965108 w 3498574"/>
              <a:gd name="connsiteY1" fmla="*/ 2498981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498574"/>
              <a:gd name="connsiteY0" fmla="*/ 533873 h 5009322"/>
              <a:gd name="connsiteX1" fmla="*/ 1953550 w 3498574"/>
              <a:gd name="connsiteY1" fmla="*/ 2482688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498574"/>
              <a:gd name="connsiteY0" fmla="*/ 533873 h 5009322"/>
              <a:gd name="connsiteX1" fmla="*/ 1941992 w 3498574"/>
              <a:gd name="connsiteY1" fmla="*/ 2497200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509263"/>
              <a:gd name="connsiteY0" fmla="*/ 538314 h 5009322"/>
              <a:gd name="connsiteX1" fmla="*/ 1952681 w 3509263"/>
              <a:gd name="connsiteY1" fmla="*/ 2497200 h 5009322"/>
              <a:gd name="connsiteX2" fmla="*/ 10689 w 3509263"/>
              <a:gd name="connsiteY2" fmla="*/ 4464089 h 5009322"/>
              <a:gd name="connsiteX3" fmla="*/ 430973 w 3509263"/>
              <a:gd name="connsiteY3" fmla="*/ 4907091 h 5009322"/>
              <a:gd name="connsiteX4" fmla="*/ 771743 w 3509263"/>
              <a:gd name="connsiteY4" fmla="*/ 5009322 h 5009322"/>
              <a:gd name="connsiteX5" fmla="*/ 1135231 w 3509263"/>
              <a:gd name="connsiteY5" fmla="*/ 4884373 h 5009322"/>
              <a:gd name="connsiteX6" fmla="*/ 3509263 w 3509263"/>
              <a:gd name="connsiteY6" fmla="*/ 2510340 h 5009322"/>
              <a:gd name="connsiteX7" fmla="*/ 1078436 w 3509263"/>
              <a:gd name="connsiteY7" fmla="*/ 90872 h 5009322"/>
              <a:gd name="connsiteX8" fmla="*/ 737666 w 3509263"/>
              <a:gd name="connsiteY8" fmla="*/ 0 h 5009322"/>
              <a:gd name="connsiteX9" fmla="*/ 465050 w 3509263"/>
              <a:gd name="connsiteY9" fmla="*/ 102231 h 5009322"/>
              <a:gd name="connsiteX10" fmla="*/ 0 w 3509263"/>
              <a:gd name="connsiteY10" fmla="*/ 538314 h 5009322"/>
              <a:gd name="connsiteX0" fmla="*/ 0 w 3509263"/>
              <a:gd name="connsiteY0" fmla="*/ 538314 h 5009322"/>
              <a:gd name="connsiteX1" fmla="*/ 1952681 w 3509263"/>
              <a:gd name="connsiteY1" fmla="*/ 2497200 h 5009322"/>
              <a:gd name="connsiteX2" fmla="*/ 10689 w 3509263"/>
              <a:gd name="connsiteY2" fmla="*/ 4464089 h 5009322"/>
              <a:gd name="connsiteX3" fmla="*/ 430973 w 3509263"/>
              <a:gd name="connsiteY3" fmla="*/ 4907091 h 5009322"/>
              <a:gd name="connsiteX4" fmla="*/ 771743 w 3509263"/>
              <a:gd name="connsiteY4" fmla="*/ 5009322 h 5009322"/>
              <a:gd name="connsiteX5" fmla="*/ 1135231 w 3509263"/>
              <a:gd name="connsiteY5" fmla="*/ 4884373 h 5009322"/>
              <a:gd name="connsiteX6" fmla="*/ 3509263 w 3509263"/>
              <a:gd name="connsiteY6" fmla="*/ 2510340 h 5009322"/>
              <a:gd name="connsiteX7" fmla="*/ 1078436 w 3509263"/>
              <a:gd name="connsiteY7" fmla="*/ 90872 h 5009322"/>
              <a:gd name="connsiteX8" fmla="*/ 737666 w 3509263"/>
              <a:gd name="connsiteY8" fmla="*/ 0 h 5009322"/>
              <a:gd name="connsiteX9" fmla="*/ 397553 w 3509263"/>
              <a:gd name="connsiteY9" fmla="*/ 157556 h 5009322"/>
              <a:gd name="connsiteX10" fmla="*/ 0 w 3509263"/>
              <a:gd name="connsiteY10" fmla="*/ 538314 h 5009322"/>
              <a:gd name="connsiteX0" fmla="*/ 0 w 3509263"/>
              <a:gd name="connsiteY0" fmla="*/ 865832 h 5336840"/>
              <a:gd name="connsiteX1" fmla="*/ 1952681 w 3509263"/>
              <a:gd name="connsiteY1" fmla="*/ 2824718 h 5336840"/>
              <a:gd name="connsiteX2" fmla="*/ 10689 w 3509263"/>
              <a:gd name="connsiteY2" fmla="*/ 4791607 h 5336840"/>
              <a:gd name="connsiteX3" fmla="*/ 430973 w 3509263"/>
              <a:gd name="connsiteY3" fmla="*/ 5234609 h 5336840"/>
              <a:gd name="connsiteX4" fmla="*/ 771743 w 3509263"/>
              <a:gd name="connsiteY4" fmla="*/ 5336840 h 5336840"/>
              <a:gd name="connsiteX5" fmla="*/ 1135231 w 3509263"/>
              <a:gd name="connsiteY5" fmla="*/ 5211891 h 5336840"/>
              <a:gd name="connsiteX6" fmla="*/ 3509263 w 3509263"/>
              <a:gd name="connsiteY6" fmla="*/ 2837858 h 5336840"/>
              <a:gd name="connsiteX7" fmla="*/ 1078436 w 3509263"/>
              <a:gd name="connsiteY7" fmla="*/ 418390 h 5336840"/>
              <a:gd name="connsiteX8" fmla="*/ 737666 w 3509263"/>
              <a:gd name="connsiteY8" fmla="*/ 327518 h 5336840"/>
              <a:gd name="connsiteX9" fmla="*/ 397553 w 3509263"/>
              <a:gd name="connsiteY9" fmla="*/ 485074 h 5336840"/>
              <a:gd name="connsiteX10" fmla="*/ 0 w 3509263"/>
              <a:gd name="connsiteY10" fmla="*/ 865832 h 5336840"/>
              <a:gd name="connsiteX0" fmla="*/ 0 w 3509263"/>
              <a:gd name="connsiteY0" fmla="*/ 549428 h 5020436"/>
              <a:gd name="connsiteX1" fmla="*/ 1952681 w 3509263"/>
              <a:gd name="connsiteY1" fmla="*/ 2508314 h 5020436"/>
              <a:gd name="connsiteX2" fmla="*/ 10689 w 3509263"/>
              <a:gd name="connsiteY2" fmla="*/ 4475203 h 5020436"/>
              <a:gd name="connsiteX3" fmla="*/ 430973 w 3509263"/>
              <a:gd name="connsiteY3" fmla="*/ 4918205 h 5020436"/>
              <a:gd name="connsiteX4" fmla="*/ 771743 w 3509263"/>
              <a:gd name="connsiteY4" fmla="*/ 5020436 h 5020436"/>
              <a:gd name="connsiteX5" fmla="*/ 1135231 w 3509263"/>
              <a:gd name="connsiteY5" fmla="*/ 4895487 h 5020436"/>
              <a:gd name="connsiteX6" fmla="*/ 3509263 w 3509263"/>
              <a:gd name="connsiteY6" fmla="*/ 2521454 h 5020436"/>
              <a:gd name="connsiteX7" fmla="*/ 1078436 w 3509263"/>
              <a:gd name="connsiteY7" fmla="*/ 101986 h 5020436"/>
              <a:gd name="connsiteX8" fmla="*/ 737666 w 3509263"/>
              <a:gd name="connsiteY8" fmla="*/ 11114 h 5020436"/>
              <a:gd name="connsiteX9" fmla="*/ 397553 w 3509263"/>
              <a:gd name="connsiteY9" fmla="*/ 168670 h 5020436"/>
              <a:gd name="connsiteX10" fmla="*/ 0 w 3509263"/>
              <a:gd name="connsiteY10" fmla="*/ 549428 h 5020436"/>
              <a:gd name="connsiteX0" fmla="*/ 0 w 3509263"/>
              <a:gd name="connsiteY0" fmla="*/ 549428 h 5020436"/>
              <a:gd name="connsiteX1" fmla="*/ 1952681 w 3509263"/>
              <a:gd name="connsiteY1" fmla="*/ 2508314 h 5020436"/>
              <a:gd name="connsiteX2" fmla="*/ 10689 w 3509263"/>
              <a:gd name="connsiteY2" fmla="*/ 4475203 h 5020436"/>
              <a:gd name="connsiteX3" fmla="*/ 430973 w 3509263"/>
              <a:gd name="connsiteY3" fmla="*/ 4918205 h 5020436"/>
              <a:gd name="connsiteX4" fmla="*/ 771743 w 3509263"/>
              <a:gd name="connsiteY4" fmla="*/ 5020436 h 5020436"/>
              <a:gd name="connsiteX5" fmla="*/ 1135231 w 3509263"/>
              <a:gd name="connsiteY5" fmla="*/ 4895487 h 5020436"/>
              <a:gd name="connsiteX6" fmla="*/ 3509263 w 3509263"/>
              <a:gd name="connsiteY6" fmla="*/ 2521454 h 5020436"/>
              <a:gd name="connsiteX7" fmla="*/ 1078436 w 3509263"/>
              <a:gd name="connsiteY7" fmla="*/ 101986 h 5020436"/>
              <a:gd name="connsiteX8" fmla="*/ 737666 w 3509263"/>
              <a:gd name="connsiteY8" fmla="*/ 11114 h 5020436"/>
              <a:gd name="connsiteX9" fmla="*/ 397553 w 3509263"/>
              <a:gd name="connsiteY9" fmla="*/ 168670 h 5020436"/>
              <a:gd name="connsiteX10" fmla="*/ 0 w 3509263"/>
              <a:gd name="connsiteY10" fmla="*/ 549428 h 5020436"/>
              <a:gd name="connsiteX0" fmla="*/ 0 w 3509263"/>
              <a:gd name="connsiteY0" fmla="*/ 542840 h 5013848"/>
              <a:gd name="connsiteX1" fmla="*/ 1952681 w 3509263"/>
              <a:gd name="connsiteY1" fmla="*/ 2501726 h 5013848"/>
              <a:gd name="connsiteX2" fmla="*/ 10689 w 3509263"/>
              <a:gd name="connsiteY2" fmla="*/ 4468615 h 5013848"/>
              <a:gd name="connsiteX3" fmla="*/ 430973 w 3509263"/>
              <a:gd name="connsiteY3" fmla="*/ 4911617 h 5013848"/>
              <a:gd name="connsiteX4" fmla="*/ 771743 w 3509263"/>
              <a:gd name="connsiteY4" fmla="*/ 5013848 h 5013848"/>
              <a:gd name="connsiteX5" fmla="*/ 1135231 w 3509263"/>
              <a:gd name="connsiteY5" fmla="*/ 4888899 h 5013848"/>
              <a:gd name="connsiteX6" fmla="*/ 3509263 w 3509263"/>
              <a:gd name="connsiteY6" fmla="*/ 2514866 h 5013848"/>
              <a:gd name="connsiteX7" fmla="*/ 1117296 w 3509263"/>
              <a:gd name="connsiteY7" fmla="*/ 134923 h 5013848"/>
              <a:gd name="connsiteX8" fmla="*/ 737666 w 3509263"/>
              <a:gd name="connsiteY8" fmla="*/ 4526 h 5013848"/>
              <a:gd name="connsiteX9" fmla="*/ 397553 w 3509263"/>
              <a:gd name="connsiteY9" fmla="*/ 162082 h 5013848"/>
              <a:gd name="connsiteX10" fmla="*/ 0 w 3509263"/>
              <a:gd name="connsiteY10" fmla="*/ 542840 h 5013848"/>
              <a:gd name="connsiteX0" fmla="*/ 0 w 3509263"/>
              <a:gd name="connsiteY0" fmla="*/ 526104 h 4997112"/>
              <a:gd name="connsiteX1" fmla="*/ 1952681 w 3509263"/>
              <a:gd name="connsiteY1" fmla="*/ 2484990 h 4997112"/>
              <a:gd name="connsiteX2" fmla="*/ 10689 w 3509263"/>
              <a:gd name="connsiteY2" fmla="*/ 4451879 h 4997112"/>
              <a:gd name="connsiteX3" fmla="*/ 430973 w 3509263"/>
              <a:gd name="connsiteY3" fmla="*/ 4894881 h 4997112"/>
              <a:gd name="connsiteX4" fmla="*/ 771743 w 3509263"/>
              <a:gd name="connsiteY4" fmla="*/ 4997112 h 4997112"/>
              <a:gd name="connsiteX5" fmla="*/ 1135231 w 3509263"/>
              <a:gd name="connsiteY5" fmla="*/ 4872163 h 4997112"/>
              <a:gd name="connsiteX6" fmla="*/ 3509263 w 3509263"/>
              <a:gd name="connsiteY6" fmla="*/ 2498130 h 4997112"/>
              <a:gd name="connsiteX7" fmla="*/ 1117296 w 3509263"/>
              <a:gd name="connsiteY7" fmla="*/ 118187 h 4997112"/>
              <a:gd name="connsiteX8" fmla="*/ 753426 w 3509263"/>
              <a:gd name="connsiteY8" fmla="*/ 4526 h 4997112"/>
              <a:gd name="connsiteX9" fmla="*/ 397553 w 3509263"/>
              <a:gd name="connsiteY9" fmla="*/ 145346 h 4997112"/>
              <a:gd name="connsiteX10" fmla="*/ 0 w 3509263"/>
              <a:gd name="connsiteY10" fmla="*/ 526104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64742 w 3500203"/>
              <a:gd name="connsiteY1" fmla="*/ 25023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5110 w 3505313"/>
              <a:gd name="connsiteY0" fmla="*/ 531610 h 4997112"/>
              <a:gd name="connsiteX1" fmla="*/ 1969852 w 3505313"/>
              <a:gd name="connsiteY1" fmla="*/ 2502390 h 4997112"/>
              <a:gd name="connsiteX2" fmla="*/ 0 w 3505313"/>
              <a:gd name="connsiteY2" fmla="*/ 4481321 h 4997112"/>
              <a:gd name="connsiteX3" fmla="*/ 427023 w 3505313"/>
              <a:gd name="connsiteY3" fmla="*/ 4894881 h 4997112"/>
              <a:gd name="connsiteX4" fmla="*/ 767793 w 3505313"/>
              <a:gd name="connsiteY4" fmla="*/ 4997112 h 4997112"/>
              <a:gd name="connsiteX5" fmla="*/ 1131281 w 3505313"/>
              <a:gd name="connsiteY5" fmla="*/ 4872163 h 4997112"/>
              <a:gd name="connsiteX6" fmla="*/ 3505313 w 3505313"/>
              <a:gd name="connsiteY6" fmla="*/ 2498130 h 4997112"/>
              <a:gd name="connsiteX7" fmla="*/ 1113346 w 3505313"/>
              <a:gd name="connsiteY7" fmla="*/ 118187 h 4997112"/>
              <a:gd name="connsiteX8" fmla="*/ 749476 w 3505313"/>
              <a:gd name="connsiteY8" fmla="*/ 4526 h 4997112"/>
              <a:gd name="connsiteX9" fmla="*/ 393603 w 3505313"/>
              <a:gd name="connsiteY9" fmla="*/ 145346 h 4997112"/>
              <a:gd name="connsiteX10" fmla="*/ 5110 w 3505313"/>
              <a:gd name="connsiteY10" fmla="*/ 531610 h 4997112"/>
              <a:gd name="connsiteX0" fmla="*/ 5110 w 3505313"/>
              <a:gd name="connsiteY0" fmla="*/ 531610 h 5288660"/>
              <a:gd name="connsiteX1" fmla="*/ 1969852 w 3505313"/>
              <a:gd name="connsiteY1" fmla="*/ 2502390 h 5288660"/>
              <a:gd name="connsiteX2" fmla="*/ 0 w 3505313"/>
              <a:gd name="connsiteY2" fmla="*/ 4481321 h 5288660"/>
              <a:gd name="connsiteX3" fmla="*/ 427023 w 3505313"/>
              <a:gd name="connsiteY3" fmla="*/ 4894881 h 5288660"/>
              <a:gd name="connsiteX4" fmla="*/ 767793 w 3505313"/>
              <a:gd name="connsiteY4" fmla="*/ 4997112 h 5288660"/>
              <a:gd name="connsiteX5" fmla="*/ 1131281 w 3505313"/>
              <a:gd name="connsiteY5" fmla="*/ 4872163 h 5288660"/>
              <a:gd name="connsiteX6" fmla="*/ 3505313 w 3505313"/>
              <a:gd name="connsiteY6" fmla="*/ 2498130 h 5288660"/>
              <a:gd name="connsiteX7" fmla="*/ 1113346 w 3505313"/>
              <a:gd name="connsiteY7" fmla="*/ 118187 h 5288660"/>
              <a:gd name="connsiteX8" fmla="*/ 749476 w 3505313"/>
              <a:gd name="connsiteY8" fmla="*/ 4526 h 5288660"/>
              <a:gd name="connsiteX9" fmla="*/ 393603 w 3505313"/>
              <a:gd name="connsiteY9" fmla="*/ 145346 h 5288660"/>
              <a:gd name="connsiteX10" fmla="*/ 5110 w 3505313"/>
              <a:gd name="connsiteY10" fmla="*/ 531610 h 5288660"/>
              <a:gd name="connsiteX0" fmla="*/ 5110 w 3505313"/>
              <a:gd name="connsiteY0" fmla="*/ 531610 h 5000898"/>
              <a:gd name="connsiteX1" fmla="*/ 1969852 w 3505313"/>
              <a:gd name="connsiteY1" fmla="*/ 2502390 h 5000898"/>
              <a:gd name="connsiteX2" fmla="*/ 0 w 3505313"/>
              <a:gd name="connsiteY2" fmla="*/ 4481321 h 5000898"/>
              <a:gd name="connsiteX3" fmla="*/ 427023 w 3505313"/>
              <a:gd name="connsiteY3" fmla="*/ 4894881 h 5000898"/>
              <a:gd name="connsiteX4" fmla="*/ 767793 w 3505313"/>
              <a:gd name="connsiteY4" fmla="*/ 4997112 h 5000898"/>
              <a:gd name="connsiteX5" fmla="*/ 1131281 w 3505313"/>
              <a:gd name="connsiteY5" fmla="*/ 4872163 h 5000898"/>
              <a:gd name="connsiteX6" fmla="*/ 3505313 w 3505313"/>
              <a:gd name="connsiteY6" fmla="*/ 2498130 h 5000898"/>
              <a:gd name="connsiteX7" fmla="*/ 1113346 w 3505313"/>
              <a:gd name="connsiteY7" fmla="*/ 118187 h 5000898"/>
              <a:gd name="connsiteX8" fmla="*/ 749476 w 3505313"/>
              <a:gd name="connsiteY8" fmla="*/ 4526 h 5000898"/>
              <a:gd name="connsiteX9" fmla="*/ 393603 w 3505313"/>
              <a:gd name="connsiteY9" fmla="*/ 145346 h 5000898"/>
              <a:gd name="connsiteX10" fmla="*/ 5110 w 3505313"/>
              <a:gd name="connsiteY10" fmla="*/ 531610 h 5000898"/>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29652 h 5005303"/>
              <a:gd name="connsiteX1" fmla="*/ 1969852 w 3505313"/>
              <a:gd name="connsiteY1" fmla="*/ 2500432 h 5005303"/>
              <a:gd name="connsiteX2" fmla="*/ 0 w 3505313"/>
              <a:gd name="connsiteY2" fmla="*/ 4479363 h 5005303"/>
              <a:gd name="connsiteX3" fmla="*/ 427023 w 3505313"/>
              <a:gd name="connsiteY3" fmla="*/ 4892923 h 5005303"/>
              <a:gd name="connsiteX4" fmla="*/ 787503 w 3505313"/>
              <a:gd name="connsiteY4" fmla="*/ 5001517 h 5005303"/>
              <a:gd name="connsiteX5" fmla="*/ 1131281 w 3505313"/>
              <a:gd name="connsiteY5" fmla="*/ 4870205 h 5005303"/>
              <a:gd name="connsiteX6" fmla="*/ 3505313 w 3505313"/>
              <a:gd name="connsiteY6" fmla="*/ 2496172 h 5005303"/>
              <a:gd name="connsiteX7" fmla="*/ 1160106 w 3505313"/>
              <a:gd name="connsiteY7" fmla="*/ 158794 h 5005303"/>
              <a:gd name="connsiteX8" fmla="*/ 749476 w 3505313"/>
              <a:gd name="connsiteY8" fmla="*/ 2568 h 5005303"/>
              <a:gd name="connsiteX9" fmla="*/ 393603 w 3505313"/>
              <a:gd name="connsiteY9" fmla="*/ 143388 h 5005303"/>
              <a:gd name="connsiteX10" fmla="*/ 5110 w 3505313"/>
              <a:gd name="connsiteY10" fmla="*/ 529652 h 5005303"/>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 name="connsiteX0" fmla="*/ 5110 w 3505313"/>
              <a:gd name="connsiteY0" fmla="*/ 532416 h 5008067"/>
              <a:gd name="connsiteX1" fmla="*/ 1969852 w 3505313"/>
              <a:gd name="connsiteY1" fmla="*/ 2503196 h 5008067"/>
              <a:gd name="connsiteX2" fmla="*/ 0 w 3505313"/>
              <a:gd name="connsiteY2" fmla="*/ 4482127 h 5008067"/>
              <a:gd name="connsiteX3" fmla="*/ 427023 w 3505313"/>
              <a:gd name="connsiteY3" fmla="*/ 4895687 h 5008067"/>
              <a:gd name="connsiteX4" fmla="*/ 787503 w 3505313"/>
              <a:gd name="connsiteY4" fmla="*/ 5004281 h 5008067"/>
              <a:gd name="connsiteX5" fmla="*/ 1131281 w 3505313"/>
              <a:gd name="connsiteY5" fmla="*/ 4872969 h 5008067"/>
              <a:gd name="connsiteX6" fmla="*/ 3505313 w 3505313"/>
              <a:gd name="connsiteY6" fmla="*/ 2498936 h 5008067"/>
              <a:gd name="connsiteX7" fmla="*/ 1160106 w 3505313"/>
              <a:gd name="connsiteY7" fmla="*/ 161558 h 5008067"/>
              <a:gd name="connsiteX8" fmla="*/ 796836 w 3505313"/>
              <a:gd name="connsiteY8" fmla="*/ 2318 h 5008067"/>
              <a:gd name="connsiteX9" fmla="*/ 393603 w 3505313"/>
              <a:gd name="connsiteY9" fmla="*/ 146152 h 5008067"/>
              <a:gd name="connsiteX10" fmla="*/ 5110 w 3505313"/>
              <a:gd name="connsiteY10" fmla="*/ 532416 h 5008067"/>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05313" h="5008317">
                <a:moveTo>
                  <a:pt x="5110" y="532666"/>
                </a:moveTo>
                <a:lnTo>
                  <a:pt x="1969852" y="2503446"/>
                </a:lnTo>
                <a:lnTo>
                  <a:pt x="0" y="4482377"/>
                </a:lnTo>
                <a:lnTo>
                  <a:pt x="427023" y="4895937"/>
                </a:lnTo>
                <a:cubicBezTo>
                  <a:pt x="510281" y="4969426"/>
                  <a:pt x="670127" y="5008317"/>
                  <a:pt x="787503" y="5004531"/>
                </a:cubicBezTo>
                <a:cubicBezTo>
                  <a:pt x="904879" y="5000745"/>
                  <a:pt x="1004011" y="4978861"/>
                  <a:pt x="1131281" y="4873219"/>
                </a:cubicBezTo>
                <a:lnTo>
                  <a:pt x="3505313" y="2499186"/>
                </a:lnTo>
                <a:lnTo>
                  <a:pt x="1160106" y="161808"/>
                </a:lnTo>
                <a:cubicBezTo>
                  <a:pt x="1068649" y="89635"/>
                  <a:pt x="968345" y="5136"/>
                  <a:pt x="796836" y="2568"/>
                </a:cubicBezTo>
                <a:cubicBezTo>
                  <a:pt x="625327" y="0"/>
                  <a:pt x="475789" y="68559"/>
                  <a:pt x="393603" y="146402"/>
                </a:cubicBezTo>
                <a:lnTo>
                  <a:pt x="5110" y="532666"/>
                </a:ln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2" name="Freeform 11"/>
          <p:cNvSpPr/>
          <p:nvPr userDrawn="1"/>
        </p:nvSpPr>
        <p:spPr>
          <a:xfrm>
            <a:off x="0" y="0"/>
            <a:ext cx="5996202" cy="6859740"/>
          </a:xfrm>
          <a:custGeom>
            <a:avLst/>
            <a:gdLst>
              <a:gd name="connsiteX0" fmla="*/ 0 w 1134016"/>
              <a:gd name="connsiteY0" fmla="*/ 1408203 h 1410865"/>
              <a:gd name="connsiteX1" fmla="*/ 716080 w 1134016"/>
              <a:gd name="connsiteY1" fmla="*/ 1410865 h 1410865"/>
              <a:gd name="connsiteX2" fmla="*/ 1027535 w 1134016"/>
              <a:gd name="connsiteY2" fmla="*/ 1096747 h 1410865"/>
              <a:gd name="connsiteX3" fmla="*/ 1134016 w 1134016"/>
              <a:gd name="connsiteY3" fmla="*/ 894435 h 1410865"/>
              <a:gd name="connsiteX4" fmla="*/ 1128692 w 1134016"/>
              <a:gd name="connsiteY4" fmla="*/ 0 h 1410865"/>
              <a:gd name="connsiteX5" fmla="*/ 39930 w 1134016"/>
              <a:gd name="connsiteY5" fmla="*/ 0 h 1410865"/>
              <a:gd name="connsiteX6" fmla="*/ 0 w 1134016"/>
              <a:gd name="connsiteY6" fmla="*/ 1408203 h 1410865"/>
              <a:gd name="connsiteX0" fmla="*/ 0 w 5993513"/>
              <a:gd name="connsiteY0" fmla="*/ 1409125 h 1410865"/>
              <a:gd name="connsiteX1" fmla="*/ 5575577 w 5993513"/>
              <a:gd name="connsiteY1" fmla="*/ 1410865 h 1410865"/>
              <a:gd name="connsiteX2" fmla="*/ 5887032 w 5993513"/>
              <a:gd name="connsiteY2" fmla="*/ 1096747 h 1410865"/>
              <a:gd name="connsiteX3" fmla="*/ 5993513 w 5993513"/>
              <a:gd name="connsiteY3" fmla="*/ 894435 h 1410865"/>
              <a:gd name="connsiteX4" fmla="*/ 5988189 w 5993513"/>
              <a:gd name="connsiteY4" fmla="*/ 0 h 1410865"/>
              <a:gd name="connsiteX5" fmla="*/ 4899427 w 5993513"/>
              <a:gd name="connsiteY5" fmla="*/ 0 h 1410865"/>
              <a:gd name="connsiteX6" fmla="*/ 0 w 5993513"/>
              <a:gd name="connsiteY6" fmla="*/ 1409125 h 1410865"/>
              <a:gd name="connsiteX0" fmla="*/ 0 w 5993513"/>
              <a:gd name="connsiteY0" fmla="*/ 6859588 h 6861328"/>
              <a:gd name="connsiteX1" fmla="*/ 5575577 w 5993513"/>
              <a:gd name="connsiteY1" fmla="*/ 6861328 h 6861328"/>
              <a:gd name="connsiteX2" fmla="*/ 5887032 w 5993513"/>
              <a:gd name="connsiteY2" fmla="*/ 6547210 h 6861328"/>
              <a:gd name="connsiteX3" fmla="*/ 5993513 w 5993513"/>
              <a:gd name="connsiteY3" fmla="*/ 6344898 h 6861328"/>
              <a:gd name="connsiteX4" fmla="*/ 5988189 w 5993513"/>
              <a:gd name="connsiteY4" fmla="*/ 5450463 h 6861328"/>
              <a:gd name="connsiteX5" fmla="*/ 1 w 5993513"/>
              <a:gd name="connsiteY5" fmla="*/ 0 h 6861328"/>
              <a:gd name="connsiteX6" fmla="*/ 0 w 5993513"/>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7764" h="6861328">
                <a:moveTo>
                  <a:pt x="0" y="6859588"/>
                </a:moveTo>
                <a:lnTo>
                  <a:pt x="5575577" y="6861328"/>
                </a:lnTo>
                <a:lnTo>
                  <a:pt x="5887032" y="6547210"/>
                </a:lnTo>
                <a:cubicBezTo>
                  <a:pt x="5953972" y="6480608"/>
                  <a:pt x="5993452" y="6394128"/>
                  <a:pt x="5993513" y="6344898"/>
                </a:cubicBezTo>
                <a:cubicBezTo>
                  <a:pt x="5991738" y="6046753"/>
                  <a:pt x="5997764" y="298145"/>
                  <a:pt x="5995989" y="0"/>
                </a:cubicBezTo>
                <a:lnTo>
                  <a:pt x="1" y="0"/>
                </a:lnTo>
                <a:cubicBezTo>
                  <a:pt x="1" y="2286529"/>
                  <a:pt x="0" y="4573059"/>
                  <a:pt x="0" y="6859588"/>
                </a:cubicBezTo>
                <a:close/>
              </a:path>
            </a:pathLst>
          </a:custGeom>
          <a:solidFill>
            <a:srgbClr val="FFD40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GB" sz="1799" kern="1200">
              <a:solidFill>
                <a:schemeClr val="lt1"/>
              </a:solidFill>
              <a:latin typeface="+mn-lt"/>
              <a:ea typeface="+mn-ea"/>
              <a:cs typeface="+mn-cs"/>
            </a:endParaRPr>
          </a:p>
        </p:txBody>
      </p:sp>
      <p:sp>
        <p:nvSpPr>
          <p:cNvPr id="14" name="Freeform 13"/>
          <p:cNvSpPr/>
          <p:nvPr userDrawn="1"/>
        </p:nvSpPr>
        <p:spPr>
          <a:xfrm>
            <a:off x="0" y="0"/>
            <a:ext cx="5258936" cy="6859740"/>
          </a:xfrm>
          <a:custGeom>
            <a:avLst/>
            <a:gdLst>
              <a:gd name="connsiteX0" fmla="*/ 0 w 1134016"/>
              <a:gd name="connsiteY0" fmla="*/ 1408203 h 1410865"/>
              <a:gd name="connsiteX1" fmla="*/ 716080 w 1134016"/>
              <a:gd name="connsiteY1" fmla="*/ 1410865 h 1410865"/>
              <a:gd name="connsiteX2" fmla="*/ 1027535 w 1134016"/>
              <a:gd name="connsiteY2" fmla="*/ 1096747 h 1410865"/>
              <a:gd name="connsiteX3" fmla="*/ 1134016 w 1134016"/>
              <a:gd name="connsiteY3" fmla="*/ 894435 h 1410865"/>
              <a:gd name="connsiteX4" fmla="*/ 1128692 w 1134016"/>
              <a:gd name="connsiteY4" fmla="*/ 0 h 1410865"/>
              <a:gd name="connsiteX5" fmla="*/ 39930 w 1134016"/>
              <a:gd name="connsiteY5" fmla="*/ 0 h 1410865"/>
              <a:gd name="connsiteX6" fmla="*/ 0 w 1134016"/>
              <a:gd name="connsiteY6" fmla="*/ 1408203 h 1410865"/>
              <a:gd name="connsiteX0" fmla="*/ 0 w 5993513"/>
              <a:gd name="connsiteY0" fmla="*/ 1409125 h 1410865"/>
              <a:gd name="connsiteX1" fmla="*/ 5575577 w 5993513"/>
              <a:gd name="connsiteY1" fmla="*/ 1410865 h 1410865"/>
              <a:gd name="connsiteX2" fmla="*/ 5887032 w 5993513"/>
              <a:gd name="connsiteY2" fmla="*/ 1096747 h 1410865"/>
              <a:gd name="connsiteX3" fmla="*/ 5993513 w 5993513"/>
              <a:gd name="connsiteY3" fmla="*/ 894435 h 1410865"/>
              <a:gd name="connsiteX4" fmla="*/ 5988189 w 5993513"/>
              <a:gd name="connsiteY4" fmla="*/ 0 h 1410865"/>
              <a:gd name="connsiteX5" fmla="*/ 4899427 w 5993513"/>
              <a:gd name="connsiteY5" fmla="*/ 0 h 1410865"/>
              <a:gd name="connsiteX6" fmla="*/ 0 w 5993513"/>
              <a:gd name="connsiteY6" fmla="*/ 1409125 h 1410865"/>
              <a:gd name="connsiteX0" fmla="*/ 0 w 5993513"/>
              <a:gd name="connsiteY0" fmla="*/ 6859588 h 6861328"/>
              <a:gd name="connsiteX1" fmla="*/ 5575577 w 5993513"/>
              <a:gd name="connsiteY1" fmla="*/ 6861328 h 6861328"/>
              <a:gd name="connsiteX2" fmla="*/ 5887032 w 5993513"/>
              <a:gd name="connsiteY2" fmla="*/ 6547210 h 6861328"/>
              <a:gd name="connsiteX3" fmla="*/ 5993513 w 5993513"/>
              <a:gd name="connsiteY3" fmla="*/ 6344898 h 6861328"/>
              <a:gd name="connsiteX4" fmla="*/ 5988189 w 5993513"/>
              <a:gd name="connsiteY4" fmla="*/ 5450463 h 6861328"/>
              <a:gd name="connsiteX5" fmla="*/ 1 w 5993513"/>
              <a:gd name="connsiteY5" fmla="*/ 0 h 6861328"/>
              <a:gd name="connsiteX6" fmla="*/ 0 w 5993513"/>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737458 w 5997764"/>
              <a:gd name="connsiteY5" fmla="*/ 0 h 6861328"/>
              <a:gd name="connsiteX6" fmla="*/ 0 w 5997764"/>
              <a:gd name="connsiteY6" fmla="*/ 6859588 h 6861328"/>
              <a:gd name="connsiteX0" fmla="*/ 0 w 5260306"/>
              <a:gd name="connsiteY0" fmla="*/ 6859588 h 6861328"/>
              <a:gd name="connsiteX1" fmla="*/ 4838119 w 5260306"/>
              <a:gd name="connsiteY1" fmla="*/ 6861328 h 6861328"/>
              <a:gd name="connsiteX2" fmla="*/ 5149574 w 5260306"/>
              <a:gd name="connsiteY2" fmla="*/ 6547210 h 6861328"/>
              <a:gd name="connsiteX3" fmla="*/ 5256055 w 5260306"/>
              <a:gd name="connsiteY3" fmla="*/ 6344898 h 6861328"/>
              <a:gd name="connsiteX4" fmla="*/ 5258531 w 5260306"/>
              <a:gd name="connsiteY4" fmla="*/ 0 h 6861328"/>
              <a:gd name="connsiteX5" fmla="*/ 0 w 5260306"/>
              <a:gd name="connsiteY5" fmla="*/ 0 h 6861328"/>
              <a:gd name="connsiteX6" fmla="*/ 0 w 5260306"/>
              <a:gd name="connsiteY6" fmla="*/ 6859588 h 686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0306" h="6861328">
                <a:moveTo>
                  <a:pt x="0" y="6859588"/>
                </a:moveTo>
                <a:lnTo>
                  <a:pt x="4838119" y="6861328"/>
                </a:lnTo>
                <a:lnTo>
                  <a:pt x="5149574" y="6547210"/>
                </a:lnTo>
                <a:cubicBezTo>
                  <a:pt x="5216514" y="6480608"/>
                  <a:pt x="5255994" y="6394128"/>
                  <a:pt x="5256055" y="6344898"/>
                </a:cubicBezTo>
                <a:cubicBezTo>
                  <a:pt x="5254280" y="6046753"/>
                  <a:pt x="5260306" y="298145"/>
                  <a:pt x="5258531" y="0"/>
                </a:cubicBezTo>
                <a:lnTo>
                  <a:pt x="0" y="0"/>
                </a:lnTo>
                <a:lnTo>
                  <a:pt x="0" y="6859588"/>
                </a:ln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GB" sz="1799" kern="1200">
              <a:solidFill>
                <a:schemeClr val="lt1"/>
              </a:solidFill>
              <a:latin typeface="+mn-lt"/>
              <a:ea typeface="+mn-ea"/>
              <a:cs typeface="+mn-cs"/>
            </a:endParaRPr>
          </a:p>
        </p:txBody>
      </p:sp>
      <p:sp>
        <p:nvSpPr>
          <p:cNvPr id="13" name="Title 12"/>
          <p:cNvSpPr>
            <a:spLocks noGrp="1"/>
          </p:cNvSpPr>
          <p:nvPr>
            <p:ph type="title"/>
          </p:nvPr>
        </p:nvSpPr>
        <p:spPr>
          <a:xfrm>
            <a:off x="434095" y="1669298"/>
            <a:ext cx="4582067" cy="861574"/>
          </a:xfrm>
        </p:spPr>
        <p:txBody>
          <a:bodyPr wrap="square" anchor="b">
            <a:spAutoFit/>
          </a:bodyPr>
          <a:lstStyle>
            <a:lvl1pPr algn="l">
              <a:lnSpc>
                <a:spcPct val="100000"/>
              </a:lnSpc>
              <a:defRPr sz="2799" b="1">
                <a:solidFill>
                  <a:schemeClr val="tx2"/>
                </a:solidFill>
                <a:latin typeface="+mj-lt"/>
              </a:defRPr>
            </a:lvl1pPr>
          </a:lstStyle>
          <a:p>
            <a:r>
              <a:rPr lang="en-GB"/>
              <a:t>Click to edit Master title style</a:t>
            </a:r>
            <a:endParaRPr lang="en-GB" dirty="0"/>
          </a:p>
        </p:txBody>
      </p:sp>
      <p:sp>
        <p:nvSpPr>
          <p:cNvPr id="3" name="Text Placeholder 2"/>
          <p:cNvSpPr>
            <a:spLocks noGrp="1"/>
          </p:cNvSpPr>
          <p:nvPr>
            <p:ph type="body" sz="quarter" idx="10"/>
          </p:nvPr>
        </p:nvSpPr>
        <p:spPr>
          <a:xfrm>
            <a:off x="434095" y="2459184"/>
            <a:ext cx="4582067" cy="973631"/>
          </a:xfrm>
        </p:spPr>
        <p:txBody>
          <a:bodyPr wrap="square">
            <a:spAutoFit/>
          </a:bodyPr>
          <a:lstStyle>
            <a:lvl1pPr marL="0" marR="0" indent="0" algn="l" defTabSz="1088449" rtl="0" eaLnBrk="1" fontAlgn="base" latinLnBrk="0" hangingPunct="1">
              <a:lnSpc>
                <a:spcPct val="113000"/>
              </a:lnSpc>
              <a:spcBef>
                <a:spcPts val="0"/>
              </a:spcBef>
              <a:spcAft>
                <a:spcPts val="0"/>
              </a:spcAft>
              <a:buClrTx/>
              <a:buSzTx/>
              <a:buFontTx/>
              <a:buNone/>
              <a:tabLst/>
              <a:defRPr sz="2799" b="0" baseline="0">
                <a:solidFill>
                  <a:schemeClr val="tx2"/>
                </a:solidFill>
              </a:defRPr>
            </a:lvl1pPr>
          </a:lstStyle>
          <a:p>
            <a:pPr lvl="0"/>
            <a:r>
              <a:rPr lang="en-GB"/>
              <a:t>Click to edit Master text styles</a:t>
            </a:r>
          </a:p>
        </p:txBody>
      </p:sp>
      <p:sp>
        <p:nvSpPr>
          <p:cNvPr id="5" name="Footer Placeholder 108"/>
          <p:cNvSpPr>
            <a:spLocks noGrp="1"/>
          </p:cNvSpPr>
          <p:nvPr>
            <p:ph type="ftr" sz="quarter" idx="3"/>
          </p:nvPr>
        </p:nvSpPr>
        <p:spPr>
          <a:xfrm>
            <a:off x="1795028" y="6506947"/>
            <a:ext cx="9960524" cy="123082"/>
          </a:xfrm>
          <a:prstGeom prst="rect">
            <a:avLst/>
          </a:prstGeom>
        </p:spPr>
        <p:txBody>
          <a:bodyPr vert="horz" wrap="square" lIns="0" tIns="0" rIns="0" bIns="0" rtlCol="0" anchor="t" anchorCtr="0">
            <a:spAutoFit/>
          </a:bodyPr>
          <a:lstStyle>
            <a:lvl1pPr algn="l">
              <a:defRPr sz="800">
                <a:solidFill>
                  <a:schemeClr val="tx2"/>
                </a:solidFill>
                <a:latin typeface="+mn-lt"/>
              </a:defRPr>
            </a:lvl1pPr>
          </a:lstStyle>
          <a:p>
            <a:r>
              <a:rPr lang="en-GB"/>
              <a:t>Presentation title can go here</a:t>
            </a:r>
            <a:endParaRPr lang="en-GB" dirty="0"/>
          </a:p>
        </p:txBody>
      </p:sp>
      <p:sp>
        <p:nvSpPr>
          <p:cNvPr id="6" name="Slide Number Placeholder 109"/>
          <p:cNvSpPr txBox="1">
            <a:spLocks/>
          </p:cNvSpPr>
          <p:nvPr userDrawn="1"/>
        </p:nvSpPr>
        <p:spPr>
          <a:xfrm>
            <a:off x="436449" y="6506947"/>
            <a:ext cx="260356" cy="123082"/>
          </a:xfrm>
          <a:prstGeom prst="rect">
            <a:avLst/>
          </a:prstGeom>
        </p:spPr>
        <p:txBody>
          <a:bodyPr vert="horz" wrap="square" lIns="0" tIns="0" rIns="0" bIns="0" rtlCol="0" anchor="t" anchorCtr="0">
            <a:spAutoFit/>
          </a:bodyPr>
          <a:lstStyle>
            <a:lvl1pPr algn="r">
              <a:defRPr sz="1400">
                <a:solidFill>
                  <a:srgbClr val="FF0000"/>
                </a:solidFill>
                <a:latin typeface="+mn-lt"/>
              </a:defRPr>
            </a:lvl1pPr>
          </a:lstStyle>
          <a:p>
            <a:pPr marL="0" marR="0" lvl="0" indent="0" algn="l" defTabSz="914126" rtl="0" eaLnBrk="1" fontAlgn="base" latinLnBrk="0" hangingPunct="1">
              <a:lnSpc>
                <a:spcPct val="100000"/>
              </a:lnSpc>
              <a:spcBef>
                <a:spcPct val="0"/>
              </a:spcBef>
              <a:spcAft>
                <a:spcPct val="0"/>
              </a:spcAft>
              <a:buClrTx/>
              <a:buSzTx/>
              <a:buFontTx/>
              <a:buNone/>
              <a:tabLst/>
              <a:defRPr/>
            </a:pPr>
            <a:fld id="{FB8A8675-40C0-40D2-8FCE-EA4A25F48F18}" type="slidenum">
              <a:rPr kumimoji="0" lang="en-GB" sz="8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126" rtl="0" eaLnBrk="1" fontAlgn="base" latinLnBrk="0" hangingPunct="1">
                <a:lnSpc>
                  <a:spcPct val="100000"/>
                </a:lnSpc>
                <a:spcBef>
                  <a:spcPct val="0"/>
                </a:spcBef>
                <a:spcAft>
                  <a:spcPct val="0"/>
                </a:spcAft>
                <a:buClrTx/>
                <a:buSzTx/>
                <a:buFontTx/>
                <a:buNone/>
                <a:tabLst/>
                <a:defRPr/>
              </a:pPr>
              <a:t>‹#›</a:t>
            </a:fld>
            <a:endParaRPr kumimoji="0" lang="en-GB" sz="800" b="0" i="0" u="none" strike="noStrike" kern="1200" cap="none" spc="0" normalizeH="0" baseline="0" noProof="0" dirty="0">
              <a:ln>
                <a:noFill/>
              </a:ln>
              <a:solidFill>
                <a:schemeClr val="tx2"/>
              </a:solidFill>
              <a:effectLst/>
              <a:uLnTx/>
              <a:uFillTx/>
              <a:latin typeface="+mn-lt"/>
              <a:ea typeface="+mn-ea"/>
              <a:cs typeface="+mn-cs"/>
            </a:endParaRPr>
          </a:p>
        </p:txBody>
      </p:sp>
      <p:cxnSp>
        <p:nvCxnSpPr>
          <p:cNvPr id="7" name="Straight Connector 6"/>
          <p:cNvCxnSpPr/>
          <p:nvPr userDrawn="1"/>
        </p:nvCxnSpPr>
        <p:spPr>
          <a:xfrm>
            <a:off x="652153" y="6504611"/>
            <a:ext cx="0" cy="137194"/>
          </a:xfrm>
          <a:prstGeom prst="line">
            <a:avLst/>
          </a:prstGeom>
          <a:ln w="635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675422" y="6504611"/>
            <a:ext cx="0" cy="137194"/>
          </a:xfrm>
          <a:prstGeom prst="line">
            <a:avLst/>
          </a:prstGeom>
          <a:ln w="635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779932" y="6506947"/>
            <a:ext cx="791882" cy="123082"/>
          </a:xfrm>
          <a:prstGeom prst="rect">
            <a:avLst/>
          </a:prstGeom>
          <a:noFill/>
        </p:spPr>
        <p:txBody>
          <a:bodyPr wrap="square" lIns="0" tIns="0" rIns="0" bIns="0" rtlCol="0">
            <a:spAutoFit/>
          </a:bodyPr>
          <a:lstStyle/>
          <a:p>
            <a:r>
              <a:rPr lang="en-US" sz="800" b="1" dirty="0" err="1">
                <a:solidFill>
                  <a:schemeClr val="tx2"/>
                </a:solidFill>
                <a:latin typeface="+mn-lt"/>
              </a:rPr>
              <a:t>Raiffeisen</a:t>
            </a:r>
            <a:r>
              <a:rPr lang="en-US" sz="800" b="1" dirty="0">
                <a:solidFill>
                  <a:schemeClr val="tx2"/>
                </a:solidFill>
                <a:latin typeface="+mn-lt"/>
              </a:rPr>
              <a:t> Bank</a:t>
            </a:r>
            <a:endParaRPr lang="en-GB" sz="800" b="1" dirty="0">
              <a:solidFill>
                <a:schemeClr val="tx2"/>
              </a:solidFill>
              <a:latin typeface="+mn-lt"/>
            </a:endParaRPr>
          </a:p>
        </p:txBody>
      </p:sp>
      <p:sp>
        <p:nvSpPr>
          <p:cNvPr id="10" name="Text Placeholder 9"/>
          <p:cNvSpPr>
            <a:spLocks noGrp="1"/>
          </p:cNvSpPr>
          <p:nvPr>
            <p:ph type="body" sz="quarter" idx="11" hasCustomPrompt="1"/>
          </p:nvPr>
        </p:nvSpPr>
        <p:spPr>
          <a:xfrm>
            <a:off x="430473" y="314793"/>
            <a:ext cx="1706118" cy="738493"/>
          </a:xfrm>
        </p:spPr>
        <p:txBody>
          <a:bodyPr wrap="square">
            <a:spAutoFit/>
          </a:bodyPr>
          <a:lstStyle>
            <a:lvl1pPr>
              <a:lnSpc>
                <a:spcPct val="100000"/>
              </a:lnSpc>
              <a:spcAft>
                <a:spcPts val="0"/>
              </a:spcAft>
              <a:defRPr sz="4799" b="0">
                <a:solidFill>
                  <a:schemeClr val="tx2"/>
                </a:solidFill>
                <a:latin typeface="Amalia Medium" pitchFamily="34" charset="0"/>
              </a:defRPr>
            </a:lvl1pPr>
          </a:lstStyle>
          <a:p>
            <a:pPr lvl="0"/>
            <a:r>
              <a:rPr lang="en-US" dirty="0"/>
              <a:t>00</a:t>
            </a:r>
          </a:p>
        </p:txBody>
      </p:sp>
      <p:sp>
        <p:nvSpPr>
          <p:cNvPr id="18" name="TextBox 17"/>
          <p:cNvSpPr txBox="1"/>
          <p:nvPr userDrawn="1"/>
        </p:nvSpPr>
        <p:spPr>
          <a:xfrm>
            <a:off x="0" y="7316532"/>
            <a:ext cx="12192000" cy="2781078"/>
          </a:xfrm>
          <a:prstGeom prst="rect">
            <a:avLst/>
          </a:prstGeom>
          <a:solidFill>
            <a:schemeClr val="tx2">
              <a:lumMod val="25000"/>
              <a:lumOff val="75000"/>
            </a:schemeClr>
          </a:solidFill>
        </p:spPr>
        <p:txBody>
          <a:bodyPr wrap="square" lIns="6370341" tIns="467878" rIns="755803" bIns="0" rtlCol="0">
            <a:noAutofit/>
          </a:bodyPr>
          <a:lstStyle/>
          <a:p>
            <a:r>
              <a:rPr lang="en-US" sz="1400" b="1" dirty="0">
                <a:solidFill>
                  <a:schemeClr val="tx2"/>
                </a:solidFill>
                <a:latin typeface="+mn-lt"/>
              </a:rPr>
              <a:t>INSTRUCTIONS</a:t>
            </a:r>
            <a:r>
              <a:rPr lang="en-US" sz="1400" b="1" baseline="0" dirty="0">
                <a:solidFill>
                  <a:schemeClr val="tx2"/>
                </a:solidFill>
                <a:latin typeface="+mn-lt"/>
              </a:rPr>
              <a:t>: </a:t>
            </a:r>
            <a:r>
              <a:rPr lang="en-US" sz="1400" dirty="0">
                <a:solidFill>
                  <a:schemeClr val="tx2"/>
                </a:solidFill>
                <a:latin typeface="+mn-lt"/>
              </a:rPr>
              <a:t>To insert a background </a:t>
            </a:r>
          </a:p>
          <a:p>
            <a:r>
              <a:rPr lang="en-US" sz="1400" dirty="0">
                <a:solidFill>
                  <a:schemeClr val="tx2"/>
                </a:solidFill>
                <a:latin typeface="Amalia Medium" pitchFamily="34" charset="0"/>
              </a:rPr>
              <a:t>Right click </a:t>
            </a:r>
            <a:r>
              <a:rPr lang="en-US" sz="1400" dirty="0">
                <a:solidFill>
                  <a:schemeClr val="tx2"/>
                </a:solidFill>
                <a:latin typeface="+mn-lt"/>
              </a:rPr>
              <a:t>the background area (being careful not to click</a:t>
            </a:r>
            <a:r>
              <a:rPr lang="en-US" sz="1400" baseline="0" dirty="0">
                <a:solidFill>
                  <a:schemeClr val="tx2"/>
                </a:solidFill>
                <a:latin typeface="+mn-lt"/>
              </a:rPr>
              <a:t> on any text boxes) </a:t>
            </a:r>
          </a:p>
          <a:p>
            <a:r>
              <a:rPr lang="en-US" sz="1400" dirty="0">
                <a:solidFill>
                  <a:schemeClr val="tx2"/>
                </a:solidFill>
                <a:latin typeface="+mn-lt"/>
              </a:rPr>
              <a:t>A</a:t>
            </a:r>
            <a:r>
              <a:rPr lang="en-US" sz="1400" baseline="0" dirty="0">
                <a:solidFill>
                  <a:schemeClr val="tx2"/>
                </a:solidFill>
                <a:latin typeface="+mn-lt"/>
              </a:rPr>
              <a:t> menu will pop up. From is select </a:t>
            </a:r>
            <a:r>
              <a:rPr lang="en-US" sz="1400" baseline="0" dirty="0">
                <a:solidFill>
                  <a:schemeClr val="tx2"/>
                </a:solidFill>
                <a:latin typeface="Amalia Medium" pitchFamily="34" charset="0"/>
              </a:rPr>
              <a:t>Format background </a:t>
            </a:r>
            <a:r>
              <a:rPr lang="en-US" sz="1400" baseline="0" dirty="0">
                <a:solidFill>
                  <a:schemeClr val="tx2"/>
                </a:solidFill>
                <a:latin typeface="+mn-lt"/>
              </a:rPr>
              <a:t>this will launch a window. </a:t>
            </a:r>
          </a:p>
          <a:p>
            <a:r>
              <a:rPr lang="en-US" sz="1400" baseline="0" dirty="0">
                <a:solidFill>
                  <a:schemeClr val="tx2"/>
                </a:solidFill>
                <a:latin typeface="+mn-lt"/>
              </a:rPr>
              <a:t>With the </a:t>
            </a:r>
            <a:r>
              <a:rPr lang="en-US" sz="1400" baseline="0" dirty="0">
                <a:solidFill>
                  <a:schemeClr val="tx2"/>
                </a:solidFill>
                <a:latin typeface="Amalia Medium" pitchFamily="34" charset="0"/>
              </a:rPr>
              <a:t>Fill tab </a:t>
            </a:r>
            <a:r>
              <a:rPr lang="en-US" sz="1400" baseline="0" dirty="0">
                <a:solidFill>
                  <a:schemeClr val="tx2"/>
                </a:solidFill>
                <a:latin typeface="+mn-lt"/>
              </a:rPr>
              <a:t>selected, click on the </a:t>
            </a:r>
            <a:r>
              <a:rPr lang="en-US" sz="1400" baseline="0" dirty="0">
                <a:solidFill>
                  <a:schemeClr val="tx2"/>
                </a:solidFill>
                <a:latin typeface="Amalia Medium" pitchFamily="34" charset="0"/>
              </a:rPr>
              <a:t>Picture or texture fill </a:t>
            </a:r>
            <a:r>
              <a:rPr lang="en-US" sz="1400" baseline="0" dirty="0">
                <a:solidFill>
                  <a:schemeClr val="tx2"/>
                </a:solidFill>
                <a:latin typeface="+mn-lt"/>
              </a:rPr>
              <a:t>then click the </a:t>
            </a:r>
            <a:r>
              <a:rPr lang="en-US" sz="1400" baseline="0" dirty="0">
                <a:solidFill>
                  <a:schemeClr val="tx2"/>
                </a:solidFill>
                <a:latin typeface="Amalia Medium" pitchFamily="34" charset="0"/>
              </a:rPr>
              <a:t>Insert from: (select) File… button</a:t>
            </a:r>
          </a:p>
          <a:p>
            <a:r>
              <a:rPr lang="en-US" sz="1400" baseline="0" dirty="0">
                <a:solidFill>
                  <a:schemeClr val="tx2"/>
                </a:solidFill>
                <a:latin typeface="+mn-lt"/>
              </a:rPr>
              <a:t>Make sure all Offsets are set to 0%</a:t>
            </a:r>
          </a:p>
          <a:p>
            <a:endParaRPr lang="en-US" sz="1400" baseline="0" dirty="0">
              <a:solidFill>
                <a:schemeClr val="tx2"/>
              </a:solidFill>
              <a:latin typeface="+mn-lt"/>
            </a:endParaRPr>
          </a:p>
          <a:p>
            <a:r>
              <a:rPr lang="en-US" sz="1400" b="1" baseline="0" dirty="0">
                <a:solidFill>
                  <a:schemeClr val="tx2"/>
                </a:solidFill>
                <a:latin typeface="+mn-lt"/>
              </a:rPr>
              <a:t>NOTE: </a:t>
            </a:r>
            <a:r>
              <a:rPr lang="en-US" sz="1400" baseline="0" dirty="0">
                <a:solidFill>
                  <a:schemeClr val="tx2"/>
                </a:solidFill>
                <a:latin typeface="Amalia Medium" pitchFamily="34" charset="0"/>
              </a:rPr>
              <a:t>The image needs to be the same size as the whole slide (W 33.87cm x H 19.05cm)</a:t>
            </a:r>
            <a:r>
              <a:rPr lang="en-US" sz="1400" baseline="0" dirty="0">
                <a:solidFill>
                  <a:schemeClr val="tx2"/>
                </a:solidFill>
                <a:latin typeface="+mn-lt"/>
              </a:rPr>
              <a:t> if it is not it will distort.</a:t>
            </a:r>
          </a:p>
          <a:p>
            <a:r>
              <a:rPr lang="en-US" sz="1400" baseline="0" dirty="0">
                <a:solidFill>
                  <a:schemeClr val="tx2"/>
                </a:solidFill>
                <a:latin typeface="+mn-lt"/>
              </a:rPr>
              <a:t>You can bring the image into PowerPoint and crop it to size then save out as a PNG or JPEG if it is not already the correct size.</a:t>
            </a:r>
          </a:p>
          <a:p>
            <a:endParaRPr lang="en-US" sz="1400" baseline="0" dirty="0">
              <a:solidFill>
                <a:schemeClr val="tx2"/>
              </a:solidFill>
              <a:latin typeface="+mn-lt"/>
            </a:endParaRPr>
          </a:p>
          <a:p>
            <a:r>
              <a:rPr lang="en-US" sz="1400" baseline="0" dirty="0">
                <a:solidFill>
                  <a:schemeClr val="tx2"/>
                </a:solidFill>
                <a:latin typeface="+mn-lt"/>
              </a:rPr>
              <a:t> </a:t>
            </a:r>
            <a:endParaRPr lang="en-GB" sz="1400" dirty="0">
              <a:solidFill>
                <a:schemeClr val="tx2"/>
              </a:solidFill>
              <a:latin typeface="+mn-lt"/>
            </a:endParaRPr>
          </a:p>
        </p:txBody>
      </p:sp>
    </p:spTree>
    <p:extLst>
      <p:ext uri="{BB962C8B-B14F-4D97-AF65-F5344CB8AC3E}">
        <p14:creationId xmlns:p14="http://schemas.microsoft.com/office/powerpoint/2010/main" val="3175580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Divider 7">
    <p:bg>
      <p:bgPr>
        <a:blipFill dpi="0" rotWithShape="1">
          <a:blip r:embed="rId2" cstate="print">
            <a:lum/>
          </a:blip>
          <a:srcRect/>
          <a:stretch>
            <a:fillRect l="-100" t="-100" r="-100" b="-100"/>
          </a:stretch>
        </a:blipFill>
        <a:effectLst/>
      </p:bgPr>
    </p:bg>
    <p:spTree>
      <p:nvGrpSpPr>
        <p:cNvPr id="1" name=""/>
        <p:cNvGrpSpPr/>
        <p:nvPr/>
      </p:nvGrpSpPr>
      <p:grpSpPr>
        <a:xfrm>
          <a:off x="0" y="0"/>
          <a:ext cx="0" cy="0"/>
          <a:chOff x="0" y="0"/>
          <a:chExt cx="0" cy="0"/>
        </a:xfrm>
      </p:grpSpPr>
      <p:sp>
        <p:nvSpPr>
          <p:cNvPr id="17" name="Freeform 16"/>
          <p:cNvSpPr/>
          <p:nvPr userDrawn="1"/>
        </p:nvSpPr>
        <p:spPr>
          <a:xfrm>
            <a:off x="0" y="0"/>
            <a:ext cx="5996202" cy="6859740"/>
          </a:xfrm>
          <a:custGeom>
            <a:avLst/>
            <a:gdLst>
              <a:gd name="connsiteX0" fmla="*/ 0 w 1134016"/>
              <a:gd name="connsiteY0" fmla="*/ 1408203 h 1410865"/>
              <a:gd name="connsiteX1" fmla="*/ 716080 w 1134016"/>
              <a:gd name="connsiteY1" fmla="*/ 1410865 h 1410865"/>
              <a:gd name="connsiteX2" fmla="*/ 1027535 w 1134016"/>
              <a:gd name="connsiteY2" fmla="*/ 1096747 h 1410865"/>
              <a:gd name="connsiteX3" fmla="*/ 1134016 w 1134016"/>
              <a:gd name="connsiteY3" fmla="*/ 894435 h 1410865"/>
              <a:gd name="connsiteX4" fmla="*/ 1128692 w 1134016"/>
              <a:gd name="connsiteY4" fmla="*/ 0 h 1410865"/>
              <a:gd name="connsiteX5" fmla="*/ 39930 w 1134016"/>
              <a:gd name="connsiteY5" fmla="*/ 0 h 1410865"/>
              <a:gd name="connsiteX6" fmla="*/ 0 w 1134016"/>
              <a:gd name="connsiteY6" fmla="*/ 1408203 h 1410865"/>
              <a:gd name="connsiteX0" fmla="*/ 0 w 5993513"/>
              <a:gd name="connsiteY0" fmla="*/ 1409125 h 1410865"/>
              <a:gd name="connsiteX1" fmla="*/ 5575577 w 5993513"/>
              <a:gd name="connsiteY1" fmla="*/ 1410865 h 1410865"/>
              <a:gd name="connsiteX2" fmla="*/ 5887032 w 5993513"/>
              <a:gd name="connsiteY2" fmla="*/ 1096747 h 1410865"/>
              <a:gd name="connsiteX3" fmla="*/ 5993513 w 5993513"/>
              <a:gd name="connsiteY3" fmla="*/ 894435 h 1410865"/>
              <a:gd name="connsiteX4" fmla="*/ 5988189 w 5993513"/>
              <a:gd name="connsiteY4" fmla="*/ 0 h 1410865"/>
              <a:gd name="connsiteX5" fmla="*/ 4899427 w 5993513"/>
              <a:gd name="connsiteY5" fmla="*/ 0 h 1410865"/>
              <a:gd name="connsiteX6" fmla="*/ 0 w 5993513"/>
              <a:gd name="connsiteY6" fmla="*/ 1409125 h 1410865"/>
              <a:gd name="connsiteX0" fmla="*/ 0 w 5993513"/>
              <a:gd name="connsiteY0" fmla="*/ 6859588 h 6861328"/>
              <a:gd name="connsiteX1" fmla="*/ 5575577 w 5993513"/>
              <a:gd name="connsiteY1" fmla="*/ 6861328 h 6861328"/>
              <a:gd name="connsiteX2" fmla="*/ 5887032 w 5993513"/>
              <a:gd name="connsiteY2" fmla="*/ 6547210 h 6861328"/>
              <a:gd name="connsiteX3" fmla="*/ 5993513 w 5993513"/>
              <a:gd name="connsiteY3" fmla="*/ 6344898 h 6861328"/>
              <a:gd name="connsiteX4" fmla="*/ 5988189 w 5993513"/>
              <a:gd name="connsiteY4" fmla="*/ 5450463 h 6861328"/>
              <a:gd name="connsiteX5" fmla="*/ 1 w 5993513"/>
              <a:gd name="connsiteY5" fmla="*/ 0 h 6861328"/>
              <a:gd name="connsiteX6" fmla="*/ 0 w 5993513"/>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7764" h="6861328">
                <a:moveTo>
                  <a:pt x="0" y="6859588"/>
                </a:moveTo>
                <a:lnTo>
                  <a:pt x="5575577" y="6861328"/>
                </a:lnTo>
                <a:lnTo>
                  <a:pt x="5887032" y="6547210"/>
                </a:lnTo>
                <a:cubicBezTo>
                  <a:pt x="5953972" y="6480608"/>
                  <a:pt x="5993452" y="6394128"/>
                  <a:pt x="5993513" y="6344898"/>
                </a:cubicBezTo>
                <a:cubicBezTo>
                  <a:pt x="5991738" y="6046753"/>
                  <a:pt x="5997764" y="298145"/>
                  <a:pt x="5995989" y="0"/>
                </a:cubicBezTo>
                <a:lnTo>
                  <a:pt x="1" y="0"/>
                </a:lnTo>
                <a:cubicBezTo>
                  <a:pt x="1" y="2286529"/>
                  <a:pt x="0" y="4573059"/>
                  <a:pt x="0" y="6859588"/>
                </a:cubicBez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GB" sz="1799" kern="1200">
              <a:solidFill>
                <a:schemeClr val="lt1"/>
              </a:solidFill>
              <a:latin typeface="+mn-lt"/>
              <a:ea typeface="+mn-ea"/>
              <a:cs typeface="+mn-cs"/>
            </a:endParaRPr>
          </a:p>
        </p:txBody>
      </p:sp>
      <p:sp>
        <p:nvSpPr>
          <p:cNvPr id="18" name="Freeform 17"/>
          <p:cNvSpPr/>
          <p:nvPr userDrawn="1"/>
        </p:nvSpPr>
        <p:spPr>
          <a:xfrm>
            <a:off x="0" y="0"/>
            <a:ext cx="5258936" cy="6859740"/>
          </a:xfrm>
          <a:custGeom>
            <a:avLst/>
            <a:gdLst>
              <a:gd name="connsiteX0" fmla="*/ 0 w 1134016"/>
              <a:gd name="connsiteY0" fmla="*/ 1408203 h 1410865"/>
              <a:gd name="connsiteX1" fmla="*/ 716080 w 1134016"/>
              <a:gd name="connsiteY1" fmla="*/ 1410865 h 1410865"/>
              <a:gd name="connsiteX2" fmla="*/ 1027535 w 1134016"/>
              <a:gd name="connsiteY2" fmla="*/ 1096747 h 1410865"/>
              <a:gd name="connsiteX3" fmla="*/ 1134016 w 1134016"/>
              <a:gd name="connsiteY3" fmla="*/ 894435 h 1410865"/>
              <a:gd name="connsiteX4" fmla="*/ 1128692 w 1134016"/>
              <a:gd name="connsiteY4" fmla="*/ 0 h 1410865"/>
              <a:gd name="connsiteX5" fmla="*/ 39930 w 1134016"/>
              <a:gd name="connsiteY5" fmla="*/ 0 h 1410865"/>
              <a:gd name="connsiteX6" fmla="*/ 0 w 1134016"/>
              <a:gd name="connsiteY6" fmla="*/ 1408203 h 1410865"/>
              <a:gd name="connsiteX0" fmla="*/ 0 w 5993513"/>
              <a:gd name="connsiteY0" fmla="*/ 1409125 h 1410865"/>
              <a:gd name="connsiteX1" fmla="*/ 5575577 w 5993513"/>
              <a:gd name="connsiteY1" fmla="*/ 1410865 h 1410865"/>
              <a:gd name="connsiteX2" fmla="*/ 5887032 w 5993513"/>
              <a:gd name="connsiteY2" fmla="*/ 1096747 h 1410865"/>
              <a:gd name="connsiteX3" fmla="*/ 5993513 w 5993513"/>
              <a:gd name="connsiteY3" fmla="*/ 894435 h 1410865"/>
              <a:gd name="connsiteX4" fmla="*/ 5988189 w 5993513"/>
              <a:gd name="connsiteY4" fmla="*/ 0 h 1410865"/>
              <a:gd name="connsiteX5" fmla="*/ 4899427 w 5993513"/>
              <a:gd name="connsiteY5" fmla="*/ 0 h 1410865"/>
              <a:gd name="connsiteX6" fmla="*/ 0 w 5993513"/>
              <a:gd name="connsiteY6" fmla="*/ 1409125 h 1410865"/>
              <a:gd name="connsiteX0" fmla="*/ 0 w 5993513"/>
              <a:gd name="connsiteY0" fmla="*/ 6859588 h 6861328"/>
              <a:gd name="connsiteX1" fmla="*/ 5575577 w 5993513"/>
              <a:gd name="connsiteY1" fmla="*/ 6861328 h 6861328"/>
              <a:gd name="connsiteX2" fmla="*/ 5887032 w 5993513"/>
              <a:gd name="connsiteY2" fmla="*/ 6547210 h 6861328"/>
              <a:gd name="connsiteX3" fmla="*/ 5993513 w 5993513"/>
              <a:gd name="connsiteY3" fmla="*/ 6344898 h 6861328"/>
              <a:gd name="connsiteX4" fmla="*/ 5988189 w 5993513"/>
              <a:gd name="connsiteY4" fmla="*/ 5450463 h 6861328"/>
              <a:gd name="connsiteX5" fmla="*/ 1 w 5993513"/>
              <a:gd name="connsiteY5" fmla="*/ 0 h 6861328"/>
              <a:gd name="connsiteX6" fmla="*/ 0 w 5993513"/>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737458 w 5997764"/>
              <a:gd name="connsiteY5" fmla="*/ 0 h 6861328"/>
              <a:gd name="connsiteX6" fmla="*/ 0 w 5997764"/>
              <a:gd name="connsiteY6" fmla="*/ 6859588 h 6861328"/>
              <a:gd name="connsiteX0" fmla="*/ 0 w 5260306"/>
              <a:gd name="connsiteY0" fmla="*/ 6859588 h 6861328"/>
              <a:gd name="connsiteX1" fmla="*/ 4838119 w 5260306"/>
              <a:gd name="connsiteY1" fmla="*/ 6861328 h 6861328"/>
              <a:gd name="connsiteX2" fmla="*/ 5149574 w 5260306"/>
              <a:gd name="connsiteY2" fmla="*/ 6547210 h 6861328"/>
              <a:gd name="connsiteX3" fmla="*/ 5256055 w 5260306"/>
              <a:gd name="connsiteY3" fmla="*/ 6344898 h 6861328"/>
              <a:gd name="connsiteX4" fmla="*/ 5258531 w 5260306"/>
              <a:gd name="connsiteY4" fmla="*/ 0 h 6861328"/>
              <a:gd name="connsiteX5" fmla="*/ 0 w 5260306"/>
              <a:gd name="connsiteY5" fmla="*/ 0 h 6861328"/>
              <a:gd name="connsiteX6" fmla="*/ 0 w 5260306"/>
              <a:gd name="connsiteY6" fmla="*/ 6859588 h 686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0306" h="6861328">
                <a:moveTo>
                  <a:pt x="0" y="6859588"/>
                </a:moveTo>
                <a:lnTo>
                  <a:pt x="4838119" y="6861328"/>
                </a:lnTo>
                <a:lnTo>
                  <a:pt x="5149574" y="6547210"/>
                </a:lnTo>
                <a:cubicBezTo>
                  <a:pt x="5216514" y="6480608"/>
                  <a:pt x="5255994" y="6394128"/>
                  <a:pt x="5256055" y="6344898"/>
                </a:cubicBezTo>
                <a:cubicBezTo>
                  <a:pt x="5254280" y="6046753"/>
                  <a:pt x="5260306" y="298145"/>
                  <a:pt x="5258531" y="0"/>
                </a:cubicBezTo>
                <a:lnTo>
                  <a:pt x="0" y="0"/>
                </a:lnTo>
                <a:lnTo>
                  <a:pt x="0" y="6859588"/>
                </a:lnTo>
                <a:close/>
              </a:path>
            </a:pathLst>
          </a:custGeom>
          <a:solidFill>
            <a:srgbClr val="F8F6F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GB" sz="1799" kern="1200">
              <a:solidFill>
                <a:schemeClr val="lt1"/>
              </a:solidFill>
              <a:latin typeface="+mn-lt"/>
              <a:ea typeface="+mn-ea"/>
              <a:cs typeface="+mn-cs"/>
            </a:endParaRPr>
          </a:p>
        </p:txBody>
      </p:sp>
      <p:sp>
        <p:nvSpPr>
          <p:cNvPr id="19" name="Freeform 18"/>
          <p:cNvSpPr/>
          <p:nvPr userDrawn="1"/>
        </p:nvSpPr>
        <p:spPr>
          <a:xfrm>
            <a:off x="10755447" y="4981236"/>
            <a:ext cx="1009093" cy="1441813"/>
          </a:xfrm>
          <a:custGeom>
            <a:avLst/>
            <a:gdLst>
              <a:gd name="connsiteX0" fmla="*/ 0 w 3498574"/>
              <a:gd name="connsiteY0" fmla="*/ 533873 h 5009322"/>
              <a:gd name="connsiteX1" fmla="*/ 1965108 w 3498574"/>
              <a:gd name="connsiteY1" fmla="*/ 2498981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498574"/>
              <a:gd name="connsiteY0" fmla="*/ 533873 h 5009322"/>
              <a:gd name="connsiteX1" fmla="*/ 1953550 w 3498574"/>
              <a:gd name="connsiteY1" fmla="*/ 2482688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498574"/>
              <a:gd name="connsiteY0" fmla="*/ 533873 h 5009322"/>
              <a:gd name="connsiteX1" fmla="*/ 1941992 w 3498574"/>
              <a:gd name="connsiteY1" fmla="*/ 2497200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509263"/>
              <a:gd name="connsiteY0" fmla="*/ 538314 h 5009322"/>
              <a:gd name="connsiteX1" fmla="*/ 1952681 w 3509263"/>
              <a:gd name="connsiteY1" fmla="*/ 2497200 h 5009322"/>
              <a:gd name="connsiteX2" fmla="*/ 10689 w 3509263"/>
              <a:gd name="connsiteY2" fmla="*/ 4464089 h 5009322"/>
              <a:gd name="connsiteX3" fmla="*/ 430973 w 3509263"/>
              <a:gd name="connsiteY3" fmla="*/ 4907091 h 5009322"/>
              <a:gd name="connsiteX4" fmla="*/ 771743 w 3509263"/>
              <a:gd name="connsiteY4" fmla="*/ 5009322 h 5009322"/>
              <a:gd name="connsiteX5" fmla="*/ 1135231 w 3509263"/>
              <a:gd name="connsiteY5" fmla="*/ 4884373 h 5009322"/>
              <a:gd name="connsiteX6" fmla="*/ 3509263 w 3509263"/>
              <a:gd name="connsiteY6" fmla="*/ 2510340 h 5009322"/>
              <a:gd name="connsiteX7" fmla="*/ 1078436 w 3509263"/>
              <a:gd name="connsiteY7" fmla="*/ 90872 h 5009322"/>
              <a:gd name="connsiteX8" fmla="*/ 737666 w 3509263"/>
              <a:gd name="connsiteY8" fmla="*/ 0 h 5009322"/>
              <a:gd name="connsiteX9" fmla="*/ 465050 w 3509263"/>
              <a:gd name="connsiteY9" fmla="*/ 102231 h 5009322"/>
              <a:gd name="connsiteX10" fmla="*/ 0 w 3509263"/>
              <a:gd name="connsiteY10" fmla="*/ 538314 h 5009322"/>
              <a:gd name="connsiteX0" fmla="*/ 0 w 3509263"/>
              <a:gd name="connsiteY0" fmla="*/ 538314 h 5009322"/>
              <a:gd name="connsiteX1" fmla="*/ 1952681 w 3509263"/>
              <a:gd name="connsiteY1" fmla="*/ 2497200 h 5009322"/>
              <a:gd name="connsiteX2" fmla="*/ 10689 w 3509263"/>
              <a:gd name="connsiteY2" fmla="*/ 4464089 h 5009322"/>
              <a:gd name="connsiteX3" fmla="*/ 430973 w 3509263"/>
              <a:gd name="connsiteY3" fmla="*/ 4907091 h 5009322"/>
              <a:gd name="connsiteX4" fmla="*/ 771743 w 3509263"/>
              <a:gd name="connsiteY4" fmla="*/ 5009322 h 5009322"/>
              <a:gd name="connsiteX5" fmla="*/ 1135231 w 3509263"/>
              <a:gd name="connsiteY5" fmla="*/ 4884373 h 5009322"/>
              <a:gd name="connsiteX6" fmla="*/ 3509263 w 3509263"/>
              <a:gd name="connsiteY6" fmla="*/ 2510340 h 5009322"/>
              <a:gd name="connsiteX7" fmla="*/ 1078436 w 3509263"/>
              <a:gd name="connsiteY7" fmla="*/ 90872 h 5009322"/>
              <a:gd name="connsiteX8" fmla="*/ 737666 w 3509263"/>
              <a:gd name="connsiteY8" fmla="*/ 0 h 5009322"/>
              <a:gd name="connsiteX9" fmla="*/ 397553 w 3509263"/>
              <a:gd name="connsiteY9" fmla="*/ 157556 h 5009322"/>
              <a:gd name="connsiteX10" fmla="*/ 0 w 3509263"/>
              <a:gd name="connsiteY10" fmla="*/ 538314 h 5009322"/>
              <a:gd name="connsiteX0" fmla="*/ 0 w 3509263"/>
              <a:gd name="connsiteY0" fmla="*/ 865832 h 5336840"/>
              <a:gd name="connsiteX1" fmla="*/ 1952681 w 3509263"/>
              <a:gd name="connsiteY1" fmla="*/ 2824718 h 5336840"/>
              <a:gd name="connsiteX2" fmla="*/ 10689 w 3509263"/>
              <a:gd name="connsiteY2" fmla="*/ 4791607 h 5336840"/>
              <a:gd name="connsiteX3" fmla="*/ 430973 w 3509263"/>
              <a:gd name="connsiteY3" fmla="*/ 5234609 h 5336840"/>
              <a:gd name="connsiteX4" fmla="*/ 771743 w 3509263"/>
              <a:gd name="connsiteY4" fmla="*/ 5336840 h 5336840"/>
              <a:gd name="connsiteX5" fmla="*/ 1135231 w 3509263"/>
              <a:gd name="connsiteY5" fmla="*/ 5211891 h 5336840"/>
              <a:gd name="connsiteX6" fmla="*/ 3509263 w 3509263"/>
              <a:gd name="connsiteY6" fmla="*/ 2837858 h 5336840"/>
              <a:gd name="connsiteX7" fmla="*/ 1078436 w 3509263"/>
              <a:gd name="connsiteY7" fmla="*/ 418390 h 5336840"/>
              <a:gd name="connsiteX8" fmla="*/ 737666 w 3509263"/>
              <a:gd name="connsiteY8" fmla="*/ 327518 h 5336840"/>
              <a:gd name="connsiteX9" fmla="*/ 397553 w 3509263"/>
              <a:gd name="connsiteY9" fmla="*/ 485074 h 5336840"/>
              <a:gd name="connsiteX10" fmla="*/ 0 w 3509263"/>
              <a:gd name="connsiteY10" fmla="*/ 865832 h 5336840"/>
              <a:gd name="connsiteX0" fmla="*/ 0 w 3509263"/>
              <a:gd name="connsiteY0" fmla="*/ 549428 h 5020436"/>
              <a:gd name="connsiteX1" fmla="*/ 1952681 w 3509263"/>
              <a:gd name="connsiteY1" fmla="*/ 2508314 h 5020436"/>
              <a:gd name="connsiteX2" fmla="*/ 10689 w 3509263"/>
              <a:gd name="connsiteY2" fmla="*/ 4475203 h 5020436"/>
              <a:gd name="connsiteX3" fmla="*/ 430973 w 3509263"/>
              <a:gd name="connsiteY3" fmla="*/ 4918205 h 5020436"/>
              <a:gd name="connsiteX4" fmla="*/ 771743 w 3509263"/>
              <a:gd name="connsiteY4" fmla="*/ 5020436 h 5020436"/>
              <a:gd name="connsiteX5" fmla="*/ 1135231 w 3509263"/>
              <a:gd name="connsiteY5" fmla="*/ 4895487 h 5020436"/>
              <a:gd name="connsiteX6" fmla="*/ 3509263 w 3509263"/>
              <a:gd name="connsiteY6" fmla="*/ 2521454 h 5020436"/>
              <a:gd name="connsiteX7" fmla="*/ 1078436 w 3509263"/>
              <a:gd name="connsiteY7" fmla="*/ 101986 h 5020436"/>
              <a:gd name="connsiteX8" fmla="*/ 737666 w 3509263"/>
              <a:gd name="connsiteY8" fmla="*/ 11114 h 5020436"/>
              <a:gd name="connsiteX9" fmla="*/ 397553 w 3509263"/>
              <a:gd name="connsiteY9" fmla="*/ 168670 h 5020436"/>
              <a:gd name="connsiteX10" fmla="*/ 0 w 3509263"/>
              <a:gd name="connsiteY10" fmla="*/ 549428 h 5020436"/>
              <a:gd name="connsiteX0" fmla="*/ 0 w 3509263"/>
              <a:gd name="connsiteY0" fmla="*/ 549428 h 5020436"/>
              <a:gd name="connsiteX1" fmla="*/ 1952681 w 3509263"/>
              <a:gd name="connsiteY1" fmla="*/ 2508314 h 5020436"/>
              <a:gd name="connsiteX2" fmla="*/ 10689 w 3509263"/>
              <a:gd name="connsiteY2" fmla="*/ 4475203 h 5020436"/>
              <a:gd name="connsiteX3" fmla="*/ 430973 w 3509263"/>
              <a:gd name="connsiteY3" fmla="*/ 4918205 h 5020436"/>
              <a:gd name="connsiteX4" fmla="*/ 771743 w 3509263"/>
              <a:gd name="connsiteY4" fmla="*/ 5020436 h 5020436"/>
              <a:gd name="connsiteX5" fmla="*/ 1135231 w 3509263"/>
              <a:gd name="connsiteY5" fmla="*/ 4895487 h 5020436"/>
              <a:gd name="connsiteX6" fmla="*/ 3509263 w 3509263"/>
              <a:gd name="connsiteY6" fmla="*/ 2521454 h 5020436"/>
              <a:gd name="connsiteX7" fmla="*/ 1078436 w 3509263"/>
              <a:gd name="connsiteY7" fmla="*/ 101986 h 5020436"/>
              <a:gd name="connsiteX8" fmla="*/ 737666 w 3509263"/>
              <a:gd name="connsiteY8" fmla="*/ 11114 h 5020436"/>
              <a:gd name="connsiteX9" fmla="*/ 397553 w 3509263"/>
              <a:gd name="connsiteY9" fmla="*/ 168670 h 5020436"/>
              <a:gd name="connsiteX10" fmla="*/ 0 w 3509263"/>
              <a:gd name="connsiteY10" fmla="*/ 549428 h 5020436"/>
              <a:gd name="connsiteX0" fmla="*/ 0 w 3509263"/>
              <a:gd name="connsiteY0" fmla="*/ 542840 h 5013848"/>
              <a:gd name="connsiteX1" fmla="*/ 1952681 w 3509263"/>
              <a:gd name="connsiteY1" fmla="*/ 2501726 h 5013848"/>
              <a:gd name="connsiteX2" fmla="*/ 10689 w 3509263"/>
              <a:gd name="connsiteY2" fmla="*/ 4468615 h 5013848"/>
              <a:gd name="connsiteX3" fmla="*/ 430973 w 3509263"/>
              <a:gd name="connsiteY3" fmla="*/ 4911617 h 5013848"/>
              <a:gd name="connsiteX4" fmla="*/ 771743 w 3509263"/>
              <a:gd name="connsiteY4" fmla="*/ 5013848 h 5013848"/>
              <a:gd name="connsiteX5" fmla="*/ 1135231 w 3509263"/>
              <a:gd name="connsiteY5" fmla="*/ 4888899 h 5013848"/>
              <a:gd name="connsiteX6" fmla="*/ 3509263 w 3509263"/>
              <a:gd name="connsiteY6" fmla="*/ 2514866 h 5013848"/>
              <a:gd name="connsiteX7" fmla="*/ 1117296 w 3509263"/>
              <a:gd name="connsiteY7" fmla="*/ 134923 h 5013848"/>
              <a:gd name="connsiteX8" fmla="*/ 737666 w 3509263"/>
              <a:gd name="connsiteY8" fmla="*/ 4526 h 5013848"/>
              <a:gd name="connsiteX9" fmla="*/ 397553 w 3509263"/>
              <a:gd name="connsiteY9" fmla="*/ 162082 h 5013848"/>
              <a:gd name="connsiteX10" fmla="*/ 0 w 3509263"/>
              <a:gd name="connsiteY10" fmla="*/ 542840 h 5013848"/>
              <a:gd name="connsiteX0" fmla="*/ 0 w 3509263"/>
              <a:gd name="connsiteY0" fmla="*/ 526104 h 4997112"/>
              <a:gd name="connsiteX1" fmla="*/ 1952681 w 3509263"/>
              <a:gd name="connsiteY1" fmla="*/ 2484990 h 4997112"/>
              <a:gd name="connsiteX2" fmla="*/ 10689 w 3509263"/>
              <a:gd name="connsiteY2" fmla="*/ 4451879 h 4997112"/>
              <a:gd name="connsiteX3" fmla="*/ 430973 w 3509263"/>
              <a:gd name="connsiteY3" fmla="*/ 4894881 h 4997112"/>
              <a:gd name="connsiteX4" fmla="*/ 771743 w 3509263"/>
              <a:gd name="connsiteY4" fmla="*/ 4997112 h 4997112"/>
              <a:gd name="connsiteX5" fmla="*/ 1135231 w 3509263"/>
              <a:gd name="connsiteY5" fmla="*/ 4872163 h 4997112"/>
              <a:gd name="connsiteX6" fmla="*/ 3509263 w 3509263"/>
              <a:gd name="connsiteY6" fmla="*/ 2498130 h 4997112"/>
              <a:gd name="connsiteX7" fmla="*/ 1117296 w 3509263"/>
              <a:gd name="connsiteY7" fmla="*/ 118187 h 4997112"/>
              <a:gd name="connsiteX8" fmla="*/ 753426 w 3509263"/>
              <a:gd name="connsiteY8" fmla="*/ 4526 h 4997112"/>
              <a:gd name="connsiteX9" fmla="*/ 397553 w 3509263"/>
              <a:gd name="connsiteY9" fmla="*/ 145346 h 4997112"/>
              <a:gd name="connsiteX10" fmla="*/ 0 w 3509263"/>
              <a:gd name="connsiteY10" fmla="*/ 526104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64742 w 3500203"/>
              <a:gd name="connsiteY1" fmla="*/ 25023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5110 w 3505313"/>
              <a:gd name="connsiteY0" fmla="*/ 531610 h 4997112"/>
              <a:gd name="connsiteX1" fmla="*/ 1969852 w 3505313"/>
              <a:gd name="connsiteY1" fmla="*/ 2502390 h 4997112"/>
              <a:gd name="connsiteX2" fmla="*/ 0 w 3505313"/>
              <a:gd name="connsiteY2" fmla="*/ 4481321 h 4997112"/>
              <a:gd name="connsiteX3" fmla="*/ 427023 w 3505313"/>
              <a:gd name="connsiteY3" fmla="*/ 4894881 h 4997112"/>
              <a:gd name="connsiteX4" fmla="*/ 767793 w 3505313"/>
              <a:gd name="connsiteY4" fmla="*/ 4997112 h 4997112"/>
              <a:gd name="connsiteX5" fmla="*/ 1131281 w 3505313"/>
              <a:gd name="connsiteY5" fmla="*/ 4872163 h 4997112"/>
              <a:gd name="connsiteX6" fmla="*/ 3505313 w 3505313"/>
              <a:gd name="connsiteY6" fmla="*/ 2498130 h 4997112"/>
              <a:gd name="connsiteX7" fmla="*/ 1113346 w 3505313"/>
              <a:gd name="connsiteY7" fmla="*/ 118187 h 4997112"/>
              <a:gd name="connsiteX8" fmla="*/ 749476 w 3505313"/>
              <a:gd name="connsiteY8" fmla="*/ 4526 h 4997112"/>
              <a:gd name="connsiteX9" fmla="*/ 393603 w 3505313"/>
              <a:gd name="connsiteY9" fmla="*/ 145346 h 4997112"/>
              <a:gd name="connsiteX10" fmla="*/ 5110 w 3505313"/>
              <a:gd name="connsiteY10" fmla="*/ 531610 h 4997112"/>
              <a:gd name="connsiteX0" fmla="*/ 5110 w 3505313"/>
              <a:gd name="connsiteY0" fmla="*/ 531610 h 5288660"/>
              <a:gd name="connsiteX1" fmla="*/ 1969852 w 3505313"/>
              <a:gd name="connsiteY1" fmla="*/ 2502390 h 5288660"/>
              <a:gd name="connsiteX2" fmla="*/ 0 w 3505313"/>
              <a:gd name="connsiteY2" fmla="*/ 4481321 h 5288660"/>
              <a:gd name="connsiteX3" fmla="*/ 427023 w 3505313"/>
              <a:gd name="connsiteY3" fmla="*/ 4894881 h 5288660"/>
              <a:gd name="connsiteX4" fmla="*/ 767793 w 3505313"/>
              <a:gd name="connsiteY4" fmla="*/ 4997112 h 5288660"/>
              <a:gd name="connsiteX5" fmla="*/ 1131281 w 3505313"/>
              <a:gd name="connsiteY5" fmla="*/ 4872163 h 5288660"/>
              <a:gd name="connsiteX6" fmla="*/ 3505313 w 3505313"/>
              <a:gd name="connsiteY6" fmla="*/ 2498130 h 5288660"/>
              <a:gd name="connsiteX7" fmla="*/ 1113346 w 3505313"/>
              <a:gd name="connsiteY7" fmla="*/ 118187 h 5288660"/>
              <a:gd name="connsiteX8" fmla="*/ 749476 w 3505313"/>
              <a:gd name="connsiteY8" fmla="*/ 4526 h 5288660"/>
              <a:gd name="connsiteX9" fmla="*/ 393603 w 3505313"/>
              <a:gd name="connsiteY9" fmla="*/ 145346 h 5288660"/>
              <a:gd name="connsiteX10" fmla="*/ 5110 w 3505313"/>
              <a:gd name="connsiteY10" fmla="*/ 531610 h 5288660"/>
              <a:gd name="connsiteX0" fmla="*/ 5110 w 3505313"/>
              <a:gd name="connsiteY0" fmla="*/ 531610 h 5000898"/>
              <a:gd name="connsiteX1" fmla="*/ 1969852 w 3505313"/>
              <a:gd name="connsiteY1" fmla="*/ 2502390 h 5000898"/>
              <a:gd name="connsiteX2" fmla="*/ 0 w 3505313"/>
              <a:gd name="connsiteY2" fmla="*/ 4481321 h 5000898"/>
              <a:gd name="connsiteX3" fmla="*/ 427023 w 3505313"/>
              <a:gd name="connsiteY3" fmla="*/ 4894881 h 5000898"/>
              <a:gd name="connsiteX4" fmla="*/ 767793 w 3505313"/>
              <a:gd name="connsiteY4" fmla="*/ 4997112 h 5000898"/>
              <a:gd name="connsiteX5" fmla="*/ 1131281 w 3505313"/>
              <a:gd name="connsiteY5" fmla="*/ 4872163 h 5000898"/>
              <a:gd name="connsiteX6" fmla="*/ 3505313 w 3505313"/>
              <a:gd name="connsiteY6" fmla="*/ 2498130 h 5000898"/>
              <a:gd name="connsiteX7" fmla="*/ 1113346 w 3505313"/>
              <a:gd name="connsiteY7" fmla="*/ 118187 h 5000898"/>
              <a:gd name="connsiteX8" fmla="*/ 749476 w 3505313"/>
              <a:gd name="connsiteY8" fmla="*/ 4526 h 5000898"/>
              <a:gd name="connsiteX9" fmla="*/ 393603 w 3505313"/>
              <a:gd name="connsiteY9" fmla="*/ 145346 h 5000898"/>
              <a:gd name="connsiteX10" fmla="*/ 5110 w 3505313"/>
              <a:gd name="connsiteY10" fmla="*/ 531610 h 5000898"/>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29652 h 5005303"/>
              <a:gd name="connsiteX1" fmla="*/ 1969852 w 3505313"/>
              <a:gd name="connsiteY1" fmla="*/ 2500432 h 5005303"/>
              <a:gd name="connsiteX2" fmla="*/ 0 w 3505313"/>
              <a:gd name="connsiteY2" fmla="*/ 4479363 h 5005303"/>
              <a:gd name="connsiteX3" fmla="*/ 427023 w 3505313"/>
              <a:gd name="connsiteY3" fmla="*/ 4892923 h 5005303"/>
              <a:gd name="connsiteX4" fmla="*/ 787503 w 3505313"/>
              <a:gd name="connsiteY4" fmla="*/ 5001517 h 5005303"/>
              <a:gd name="connsiteX5" fmla="*/ 1131281 w 3505313"/>
              <a:gd name="connsiteY5" fmla="*/ 4870205 h 5005303"/>
              <a:gd name="connsiteX6" fmla="*/ 3505313 w 3505313"/>
              <a:gd name="connsiteY6" fmla="*/ 2496172 h 5005303"/>
              <a:gd name="connsiteX7" fmla="*/ 1160106 w 3505313"/>
              <a:gd name="connsiteY7" fmla="*/ 158794 h 5005303"/>
              <a:gd name="connsiteX8" fmla="*/ 749476 w 3505313"/>
              <a:gd name="connsiteY8" fmla="*/ 2568 h 5005303"/>
              <a:gd name="connsiteX9" fmla="*/ 393603 w 3505313"/>
              <a:gd name="connsiteY9" fmla="*/ 143388 h 5005303"/>
              <a:gd name="connsiteX10" fmla="*/ 5110 w 3505313"/>
              <a:gd name="connsiteY10" fmla="*/ 529652 h 5005303"/>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 name="connsiteX0" fmla="*/ 5110 w 3505313"/>
              <a:gd name="connsiteY0" fmla="*/ 532416 h 5008067"/>
              <a:gd name="connsiteX1" fmla="*/ 1969852 w 3505313"/>
              <a:gd name="connsiteY1" fmla="*/ 2503196 h 5008067"/>
              <a:gd name="connsiteX2" fmla="*/ 0 w 3505313"/>
              <a:gd name="connsiteY2" fmla="*/ 4482127 h 5008067"/>
              <a:gd name="connsiteX3" fmla="*/ 427023 w 3505313"/>
              <a:gd name="connsiteY3" fmla="*/ 4895687 h 5008067"/>
              <a:gd name="connsiteX4" fmla="*/ 787503 w 3505313"/>
              <a:gd name="connsiteY4" fmla="*/ 5004281 h 5008067"/>
              <a:gd name="connsiteX5" fmla="*/ 1131281 w 3505313"/>
              <a:gd name="connsiteY5" fmla="*/ 4872969 h 5008067"/>
              <a:gd name="connsiteX6" fmla="*/ 3505313 w 3505313"/>
              <a:gd name="connsiteY6" fmla="*/ 2498936 h 5008067"/>
              <a:gd name="connsiteX7" fmla="*/ 1160106 w 3505313"/>
              <a:gd name="connsiteY7" fmla="*/ 161558 h 5008067"/>
              <a:gd name="connsiteX8" fmla="*/ 796836 w 3505313"/>
              <a:gd name="connsiteY8" fmla="*/ 2318 h 5008067"/>
              <a:gd name="connsiteX9" fmla="*/ 393603 w 3505313"/>
              <a:gd name="connsiteY9" fmla="*/ 146152 h 5008067"/>
              <a:gd name="connsiteX10" fmla="*/ 5110 w 3505313"/>
              <a:gd name="connsiteY10" fmla="*/ 532416 h 5008067"/>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05313" h="5008317">
                <a:moveTo>
                  <a:pt x="5110" y="532666"/>
                </a:moveTo>
                <a:lnTo>
                  <a:pt x="1969852" y="2503446"/>
                </a:lnTo>
                <a:lnTo>
                  <a:pt x="0" y="4482377"/>
                </a:lnTo>
                <a:lnTo>
                  <a:pt x="427023" y="4895937"/>
                </a:lnTo>
                <a:cubicBezTo>
                  <a:pt x="510281" y="4969426"/>
                  <a:pt x="670127" y="5008317"/>
                  <a:pt x="787503" y="5004531"/>
                </a:cubicBezTo>
                <a:cubicBezTo>
                  <a:pt x="904879" y="5000745"/>
                  <a:pt x="1004011" y="4978861"/>
                  <a:pt x="1131281" y="4873219"/>
                </a:cubicBezTo>
                <a:lnTo>
                  <a:pt x="3505313" y="2499186"/>
                </a:lnTo>
                <a:lnTo>
                  <a:pt x="1160106" y="161808"/>
                </a:lnTo>
                <a:cubicBezTo>
                  <a:pt x="1068649" y="89635"/>
                  <a:pt x="968345" y="5136"/>
                  <a:pt x="796836" y="2568"/>
                </a:cubicBezTo>
                <a:cubicBezTo>
                  <a:pt x="625327" y="0"/>
                  <a:pt x="475789" y="68559"/>
                  <a:pt x="393603" y="146402"/>
                </a:cubicBezTo>
                <a:lnTo>
                  <a:pt x="5110" y="532666"/>
                </a:ln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3" name="Title 12"/>
          <p:cNvSpPr>
            <a:spLocks noGrp="1"/>
          </p:cNvSpPr>
          <p:nvPr>
            <p:ph type="title"/>
          </p:nvPr>
        </p:nvSpPr>
        <p:spPr>
          <a:xfrm>
            <a:off x="434095" y="1669298"/>
            <a:ext cx="4582067" cy="861574"/>
          </a:xfrm>
        </p:spPr>
        <p:txBody>
          <a:bodyPr wrap="square" anchor="b">
            <a:spAutoFit/>
          </a:bodyPr>
          <a:lstStyle>
            <a:lvl1pPr algn="l">
              <a:lnSpc>
                <a:spcPct val="100000"/>
              </a:lnSpc>
              <a:defRPr sz="2799" b="1">
                <a:solidFill>
                  <a:schemeClr val="tx2"/>
                </a:solidFill>
                <a:latin typeface="+mj-lt"/>
              </a:defRPr>
            </a:lvl1pPr>
          </a:lstStyle>
          <a:p>
            <a:r>
              <a:rPr lang="en-GB"/>
              <a:t>Click to edit Master title style</a:t>
            </a:r>
            <a:endParaRPr lang="en-GB" dirty="0"/>
          </a:p>
        </p:txBody>
      </p:sp>
      <p:sp>
        <p:nvSpPr>
          <p:cNvPr id="3" name="Text Placeholder 2"/>
          <p:cNvSpPr>
            <a:spLocks noGrp="1"/>
          </p:cNvSpPr>
          <p:nvPr>
            <p:ph type="body" sz="quarter" idx="10"/>
          </p:nvPr>
        </p:nvSpPr>
        <p:spPr>
          <a:xfrm>
            <a:off x="434095" y="2459184"/>
            <a:ext cx="4582067" cy="973631"/>
          </a:xfrm>
        </p:spPr>
        <p:txBody>
          <a:bodyPr wrap="square">
            <a:spAutoFit/>
          </a:bodyPr>
          <a:lstStyle>
            <a:lvl1pPr marL="0" marR="0" indent="0" algn="l" defTabSz="1088449" rtl="0" eaLnBrk="1" fontAlgn="base" latinLnBrk="0" hangingPunct="1">
              <a:lnSpc>
                <a:spcPct val="113000"/>
              </a:lnSpc>
              <a:spcBef>
                <a:spcPts val="0"/>
              </a:spcBef>
              <a:spcAft>
                <a:spcPts val="0"/>
              </a:spcAft>
              <a:buClrTx/>
              <a:buSzTx/>
              <a:buFontTx/>
              <a:buNone/>
              <a:tabLst/>
              <a:defRPr sz="2799" b="0" baseline="0">
                <a:solidFill>
                  <a:schemeClr val="tx2"/>
                </a:solidFill>
              </a:defRPr>
            </a:lvl1pPr>
          </a:lstStyle>
          <a:p>
            <a:pPr lvl="0"/>
            <a:r>
              <a:rPr lang="en-GB"/>
              <a:t>Click to edit Master text styles</a:t>
            </a:r>
          </a:p>
        </p:txBody>
      </p:sp>
      <p:sp>
        <p:nvSpPr>
          <p:cNvPr id="5" name="Footer Placeholder 108"/>
          <p:cNvSpPr>
            <a:spLocks noGrp="1"/>
          </p:cNvSpPr>
          <p:nvPr>
            <p:ph type="ftr" sz="quarter" idx="3"/>
          </p:nvPr>
        </p:nvSpPr>
        <p:spPr>
          <a:xfrm>
            <a:off x="1795028" y="6506947"/>
            <a:ext cx="9960524" cy="123082"/>
          </a:xfrm>
          <a:prstGeom prst="rect">
            <a:avLst/>
          </a:prstGeom>
        </p:spPr>
        <p:txBody>
          <a:bodyPr vert="horz" wrap="square" lIns="0" tIns="0" rIns="0" bIns="0" rtlCol="0" anchor="t" anchorCtr="0">
            <a:spAutoFit/>
          </a:bodyPr>
          <a:lstStyle>
            <a:lvl1pPr algn="l">
              <a:defRPr sz="800">
                <a:solidFill>
                  <a:schemeClr val="tx2"/>
                </a:solidFill>
                <a:latin typeface="+mn-lt"/>
              </a:defRPr>
            </a:lvl1pPr>
          </a:lstStyle>
          <a:p>
            <a:r>
              <a:rPr lang="en-GB"/>
              <a:t>Presentation title can go here</a:t>
            </a:r>
            <a:endParaRPr lang="en-GB" dirty="0"/>
          </a:p>
        </p:txBody>
      </p:sp>
      <p:sp>
        <p:nvSpPr>
          <p:cNvPr id="6" name="Slide Number Placeholder 109"/>
          <p:cNvSpPr txBox="1">
            <a:spLocks/>
          </p:cNvSpPr>
          <p:nvPr userDrawn="1"/>
        </p:nvSpPr>
        <p:spPr>
          <a:xfrm>
            <a:off x="436449" y="6506947"/>
            <a:ext cx="260356" cy="123082"/>
          </a:xfrm>
          <a:prstGeom prst="rect">
            <a:avLst/>
          </a:prstGeom>
        </p:spPr>
        <p:txBody>
          <a:bodyPr vert="horz" wrap="square" lIns="0" tIns="0" rIns="0" bIns="0" rtlCol="0" anchor="t" anchorCtr="0">
            <a:spAutoFit/>
          </a:bodyPr>
          <a:lstStyle>
            <a:lvl1pPr algn="r">
              <a:defRPr sz="1400">
                <a:solidFill>
                  <a:srgbClr val="FF0000"/>
                </a:solidFill>
                <a:latin typeface="+mn-lt"/>
              </a:defRPr>
            </a:lvl1pPr>
          </a:lstStyle>
          <a:p>
            <a:pPr marL="0" marR="0" lvl="0" indent="0" algn="l" defTabSz="914126" rtl="0" eaLnBrk="1" fontAlgn="base" latinLnBrk="0" hangingPunct="1">
              <a:lnSpc>
                <a:spcPct val="100000"/>
              </a:lnSpc>
              <a:spcBef>
                <a:spcPct val="0"/>
              </a:spcBef>
              <a:spcAft>
                <a:spcPct val="0"/>
              </a:spcAft>
              <a:buClrTx/>
              <a:buSzTx/>
              <a:buFontTx/>
              <a:buNone/>
              <a:tabLst/>
              <a:defRPr/>
            </a:pPr>
            <a:fld id="{FB8A8675-40C0-40D2-8FCE-EA4A25F48F18}" type="slidenum">
              <a:rPr kumimoji="0" lang="en-GB" sz="8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126" rtl="0" eaLnBrk="1" fontAlgn="base" latinLnBrk="0" hangingPunct="1">
                <a:lnSpc>
                  <a:spcPct val="100000"/>
                </a:lnSpc>
                <a:spcBef>
                  <a:spcPct val="0"/>
                </a:spcBef>
                <a:spcAft>
                  <a:spcPct val="0"/>
                </a:spcAft>
                <a:buClrTx/>
                <a:buSzTx/>
                <a:buFontTx/>
                <a:buNone/>
                <a:tabLst/>
                <a:defRPr/>
              </a:pPr>
              <a:t>‹#›</a:t>
            </a:fld>
            <a:endParaRPr kumimoji="0" lang="en-GB" sz="800" b="0" i="0" u="none" strike="noStrike" kern="1200" cap="none" spc="0" normalizeH="0" baseline="0" noProof="0" dirty="0">
              <a:ln>
                <a:noFill/>
              </a:ln>
              <a:solidFill>
                <a:schemeClr val="tx2"/>
              </a:solidFill>
              <a:effectLst/>
              <a:uLnTx/>
              <a:uFillTx/>
              <a:latin typeface="+mn-lt"/>
              <a:ea typeface="+mn-ea"/>
              <a:cs typeface="+mn-cs"/>
            </a:endParaRPr>
          </a:p>
        </p:txBody>
      </p:sp>
      <p:cxnSp>
        <p:nvCxnSpPr>
          <p:cNvPr id="7" name="Straight Connector 6"/>
          <p:cNvCxnSpPr/>
          <p:nvPr userDrawn="1"/>
        </p:nvCxnSpPr>
        <p:spPr>
          <a:xfrm>
            <a:off x="652153" y="6504611"/>
            <a:ext cx="0" cy="137194"/>
          </a:xfrm>
          <a:prstGeom prst="line">
            <a:avLst/>
          </a:prstGeom>
          <a:ln w="635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675422" y="6504611"/>
            <a:ext cx="0" cy="137194"/>
          </a:xfrm>
          <a:prstGeom prst="line">
            <a:avLst/>
          </a:prstGeom>
          <a:ln w="635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779932" y="6506947"/>
            <a:ext cx="791882" cy="123082"/>
          </a:xfrm>
          <a:prstGeom prst="rect">
            <a:avLst/>
          </a:prstGeom>
          <a:noFill/>
        </p:spPr>
        <p:txBody>
          <a:bodyPr wrap="square" lIns="0" tIns="0" rIns="0" bIns="0" rtlCol="0">
            <a:spAutoFit/>
          </a:bodyPr>
          <a:lstStyle/>
          <a:p>
            <a:r>
              <a:rPr lang="en-US" sz="800" b="1" dirty="0" err="1">
                <a:solidFill>
                  <a:schemeClr val="tx2"/>
                </a:solidFill>
                <a:latin typeface="+mn-lt"/>
              </a:rPr>
              <a:t>Raiffeisen</a:t>
            </a:r>
            <a:r>
              <a:rPr lang="en-US" sz="800" b="1" dirty="0">
                <a:solidFill>
                  <a:schemeClr val="tx2"/>
                </a:solidFill>
                <a:latin typeface="+mn-lt"/>
              </a:rPr>
              <a:t> Bank</a:t>
            </a:r>
            <a:endParaRPr lang="en-GB" sz="800" b="1" dirty="0">
              <a:solidFill>
                <a:schemeClr val="tx2"/>
              </a:solidFill>
              <a:latin typeface="+mn-lt"/>
            </a:endParaRPr>
          </a:p>
        </p:txBody>
      </p:sp>
      <p:sp>
        <p:nvSpPr>
          <p:cNvPr id="10" name="Text Placeholder 9"/>
          <p:cNvSpPr>
            <a:spLocks noGrp="1"/>
          </p:cNvSpPr>
          <p:nvPr>
            <p:ph type="body" sz="quarter" idx="11" hasCustomPrompt="1"/>
          </p:nvPr>
        </p:nvSpPr>
        <p:spPr>
          <a:xfrm>
            <a:off x="430473" y="314793"/>
            <a:ext cx="1706118" cy="738493"/>
          </a:xfrm>
        </p:spPr>
        <p:txBody>
          <a:bodyPr wrap="square">
            <a:spAutoFit/>
          </a:bodyPr>
          <a:lstStyle>
            <a:lvl1pPr>
              <a:lnSpc>
                <a:spcPct val="100000"/>
              </a:lnSpc>
              <a:spcAft>
                <a:spcPts val="0"/>
              </a:spcAft>
              <a:defRPr sz="4799" b="0">
                <a:solidFill>
                  <a:schemeClr val="tx2"/>
                </a:solidFill>
                <a:latin typeface="Amalia Medium" pitchFamily="34" charset="0"/>
              </a:defRPr>
            </a:lvl1pPr>
          </a:lstStyle>
          <a:p>
            <a:pPr lvl="0"/>
            <a:r>
              <a:rPr lang="en-US" dirty="0"/>
              <a:t>00</a:t>
            </a:r>
          </a:p>
        </p:txBody>
      </p:sp>
    </p:spTree>
    <p:extLst>
      <p:ext uri="{BB962C8B-B14F-4D97-AF65-F5344CB8AC3E}">
        <p14:creationId xmlns:p14="http://schemas.microsoft.com/office/powerpoint/2010/main" val="41117119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Section Divider 6">
    <p:bg>
      <p:bgPr>
        <a:blipFill dpi="0" rotWithShape="1">
          <a:blip r:embed="rId2" cstate="print">
            <a:lum/>
          </a:blip>
          <a:srcRect/>
          <a:stretch>
            <a:fillRect l="-100" t="-100" r="-100" b="-100"/>
          </a:stretch>
        </a:blipFill>
        <a:effectLst/>
      </p:bgPr>
    </p:bg>
    <p:spTree>
      <p:nvGrpSpPr>
        <p:cNvPr id="1" name=""/>
        <p:cNvGrpSpPr/>
        <p:nvPr/>
      </p:nvGrpSpPr>
      <p:grpSpPr>
        <a:xfrm>
          <a:off x="0" y="0"/>
          <a:ext cx="0" cy="0"/>
          <a:chOff x="0" y="0"/>
          <a:chExt cx="0" cy="0"/>
        </a:xfrm>
      </p:grpSpPr>
      <p:sp>
        <p:nvSpPr>
          <p:cNvPr id="15" name="Freeform 14"/>
          <p:cNvSpPr/>
          <p:nvPr userDrawn="1"/>
        </p:nvSpPr>
        <p:spPr>
          <a:xfrm rot="10800000">
            <a:off x="10755869" y="4987416"/>
            <a:ext cx="1009093" cy="1441813"/>
          </a:xfrm>
          <a:custGeom>
            <a:avLst/>
            <a:gdLst>
              <a:gd name="connsiteX0" fmla="*/ 0 w 3498574"/>
              <a:gd name="connsiteY0" fmla="*/ 533873 h 5009322"/>
              <a:gd name="connsiteX1" fmla="*/ 1965108 w 3498574"/>
              <a:gd name="connsiteY1" fmla="*/ 2498981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498574"/>
              <a:gd name="connsiteY0" fmla="*/ 533873 h 5009322"/>
              <a:gd name="connsiteX1" fmla="*/ 1953550 w 3498574"/>
              <a:gd name="connsiteY1" fmla="*/ 2482688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498574"/>
              <a:gd name="connsiteY0" fmla="*/ 533873 h 5009322"/>
              <a:gd name="connsiteX1" fmla="*/ 1941992 w 3498574"/>
              <a:gd name="connsiteY1" fmla="*/ 2497200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509263"/>
              <a:gd name="connsiteY0" fmla="*/ 538314 h 5009322"/>
              <a:gd name="connsiteX1" fmla="*/ 1952681 w 3509263"/>
              <a:gd name="connsiteY1" fmla="*/ 2497200 h 5009322"/>
              <a:gd name="connsiteX2" fmla="*/ 10689 w 3509263"/>
              <a:gd name="connsiteY2" fmla="*/ 4464089 h 5009322"/>
              <a:gd name="connsiteX3" fmla="*/ 430973 w 3509263"/>
              <a:gd name="connsiteY3" fmla="*/ 4907091 h 5009322"/>
              <a:gd name="connsiteX4" fmla="*/ 771743 w 3509263"/>
              <a:gd name="connsiteY4" fmla="*/ 5009322 h 5009322"/>
              <a:gd name="connsiteX5" fmla="*/ 1135231 w 3509263"/>
              <a:gd name="connsiteY5" fmla="*/ 4884373 h 5009322"/>
              <a:gd name="connsiteX6" fmla="*/ 3509263 w 3509263"/>
              <a:gd name="connsiteY6" fmla="*/ 2510340 h 5009322"/>
              <a:gd name="connsiteX7" fmla="*/ 1078436 w 3509263"/>
              <a:gd name="connsiteY7" fmla="*/ 90872 h 5009322"/>
              <a:gd name="connsiteX8" fmla="*/ 737666 w 3509263"/>
              <a:gd name="connsiteY8" fmla="*/ 0 h 5009322"/>
              <a:gd name="connsiteX9" fmla="*/ 465050 w 3509263"/>
              <a:gd name="connsiteY9" fmla="*/ 102231 h 5009322"/>
              <a:gd name="connsiteX10" fmla="*/ 0 w 3509263"/>
              <a:gd name="connsiteY10" fmla="*/ 538314 h 5009322"/>
              <a:gd name="connsiteX0" fmla="*/ 0 w 3509263"/>
              <a:gd name="connsiteY0" fmla="*/ 538314 h 5009322"/>
              <a:gd name="connsiteX1" fmla="*/ 1952681 w 3509263"/>
              <a:gd name="connsiteY1" fmla="*/ 2497200 h 5009322"/>
              <a:gd name="connsiteX2" fmla="*/ 10689 w 3509263"/>
              <a:gd name="connsiteY2" fmla="*/ 4464089 h 5009322"/>
              <a:gd name="connsiteX3" fmla="*/ 430973 w 3509263"/>
              <a:gd name="connsiteY3" fmla="*/ 4907091 h 5009322"/>
              <a:gd name="connsiteX4" fmla="*/ 771743 w 3509263"/>
              <a:gd name="connsiteY4" fmla="*/ 5009322 h 5009322"/>
              <a:gd name="connsiteX5" fmla="*/ 1135231 w 3509263"/>
              <a:gd name="connsiteY5" fmla="*/ 4884373 h 5009322"/>
              <a:gd name="connsiteX6" fmla="*/ 3509263 w 3509263"/>
              <a:gd name="connsiteY6" fmla="*/ 2510340 h 5009322"/>
              <a:gd name="connsiteX7" fmla="*/ 1078436 w 3509263"/>
              <a:gd name="connsiteY7" fmla="*/ 90872 h 5009322"/>
              <a:gd name="connsiteX8" fmla="*/ 737666 w 3509263"/>
              <a:gd name="connsiteY8" fmla="*/ 0 h 5009322"/>
              <a:gd name="connsiteX9" fmla="*/ 397553 w 3509263"/>
              <a:gd name="connsiteY9" fmla="*/ 157556 h 5009322"/>
              <a:gd name="connsiteX10" fmla="*/ 0 w 3509263"/>
              <a:gd name="connsiteY10" fmla="*/ 538314 h 5009322"/>
              <a:gd name="connsiteX0" fmla="*/ 0 w 3509263"/>
              <a:gd name="connsiteY0" fmla="*/ 865832 h 5336840"/>
              <a:gd name="connsiteX1" fmla="*/ 1952681 w 3509263"/>
              <a:gd name="connsiteY1" fmla="*/ 2824718 h 5336840"/>
              <a:gd name="connsiteX2" fmla="*/ 10689 w 3509263"/>
              <a:gd name="connsiteY2" fmla="*/ 4791607 h 5336840"/>
              <a:gd name="connsiteX3" fmla="*/ 430973 w 3509263"/>
              <a:gd name="connsiteY3" fmla="*/ 5234609 h 5336840"/>
              <a:gd name="connsiteX4" fmla="*/ 771743 w 3509263"/>
              <a:gd name="connsiteY4" fmla="*/ 5336840 h 5336840"/>
              <a:gd name="connsiteX5" fmla="*/ 1135231 w 3509263"/>
              <a:gd name="connsiteY5" fmla="*/ 5211891 h 5336840"/>
              <a:gd name="connsiteX6" fmla="*/ 3509263 w 3509263"/>
              <a:gd name="connsiteY6" fmla="*/ 2837858 h 5336840"/>
              <a:gd name="connsiteX7" fmla="*/ 1078436 w 3509263"/>
              <a:gd name="connsiteY7" fmla="*/ 418390 h 5336840"/>
              <a:gd name="connsiteX8" fmla="*/ 737666 w 3509263"/>
              <a:gd name="connsiteY8" fmla="*/ 327518 h 5336840"/>
              <a:gd name="connsiteX9" fmla="*/ 397553 w 3509263"/>
              <a:gd name="connsiteY9" fmla="*/ 485074 h 5336840"/>
              <a:gd name="connsiteX10" fmla="*/ 0 w 3509263"/>
              <a:gd name="connsiteY10" fmla="*/ 865832 h 5336840"/>
              <a:gd name="connsiteX0" fmla="*/ 0 w 3509263"/>
              <a:gd name="connsiteY0" fmla="*/ 549428 h 5020436"/>
              <a:gd name="connsiteX1" fmla="*/ 1952681 w 3509263"/>
              <a:gd name="connsiteY1" fmla="*/ 2508314 h 5020436"/>
              <a:gd name="connsiteX2" fmla="*/ 10689 w 3509263"/>
              <a:gd name="connsiteY2" fmla="*/ 4475203 h 5020436"/>
              <a:gd name="connsiteX3" fmla="*/ 430973 w 3509263"/>
              <a:gd name="connsiteY3" fmla="*/ 4918205 h 5020436"/>
              <a:gd name="connsiteX4" fmla="*/ 771743 w 3509263"/>
              <a:gd name="connsiteY4" fmla="*/ 5020436 h 5020436"/>
              <a:gd name="connsiteX5" fmla="*/ 1135231 w 3509263"/>
              <a:gd name="connsiteY5" fmla="*/ 4895487 h 5020436"/>
              <a:gd name="connsiteX6" fmla="*/ 3509263 w 3509263"/>
              <a:gd name="connsiteY6" fmla="*/ 2521454 h 5020436"/>
              <a:gd name="connsiteX7" fmla="*/ 1078436 w 3509263"/>
              <a:gd name="connsiteY7" fmla="*/ 101986 h 5020436"/>
              <a:gd name="connsiteX8" fmla="*/ 737666 w 3509263"/>
              <a:gd name="connsiteY8" fmla="*/ 11114 h 5020436"/>
              <a:gd name="connsiteX9" fmla="*/ 397553 w 3509263"/>
              <a:gd name="connsiteY9" fmla="*/ 168670 h 5020436"/>
              <a:gd name="connsiteX10" fmla="*/ 0 w 3509263"/>
              <a:gd name="connsiteY10" fmla="*/ 549428 h 5020436"/>
              <a:gd name="connsiteX0" fmla="*/ 0 w 3509263"/>
              <a:gd name="connsiteY0" fmla="*/ 549428 h 5020436"/>
              <a:gd name="connsiteX1" fmla="*/ 1952681 w 3509263"/>
              <a:gd name="connsiteY1" fmla="*/ 2508314 h 5020436"/>
              <a:gd name="connsiteX2" fmla="*/ 10689 w 3509263"/>
              <a:gd name="connsiteY2" fmla="*/ 4475203 h 5020436"/>
              <a:gd name="connsiteX3" fmla="*/ 430973 w 3509263"/>
              <a:gd name="connsiteY3" fmla="*/ 4918205 h 5020436"/>
              <a:gd name="connsiteX4" fmla="*/ 771743 w 3509263"/>
              <a:gd name="connsiteY4" fmla="*/ 5020436 h 5020436"/>
              <a:gd name="connsiteX5" fmla="*/ 1135231 w 3509263"/>
              <a:gd name="connsiteY5" fmla="*/ 4895487 h 5020436"/>
              <a:gd name="connsiteX6" fmla="*/ 3509263 w 3509263"/>
              <a:gd name="connsiteY6" fmla="*/ 2521454 h 5020436"/>
              <a:gd name="connsiteX7" fmla="*/ 1078436 w 3509263"/>
              <a:gd name="connsiteY7" fmla="*/ 101986 h 5020436"/>
              <a:gd name="connsiteX8" fmla="*/ 737666 w 3509263"/>
              <a:gd name="connsiteY8" fmla="*/ 11114 h 5020436"/>
              <a:gd name="connsiteX9" fmla="*/ 397553 w 3509263"/>
              <a:gd name="connsiteY9" fmla="*/ 168670 h 5020436"/>
              <a:gd name="connsiteX10" fmla="*/ 0 w 3509263"/>
              <a:gd name="connsiteY10" fmla="*/ 549428 h 5020436"/>
              <a:gd name="connsiteX0" fmla="*/ 0 w 3509263"/>
              <a:gd name="connsiteY0" fmla="*/ 542840 h 5013848"/>
              <a:gd name="connsiteX1" fmla="*/ 1952681 w 3509263"/>
              <a:gd name="connsiteY1" fmla="*/ 2501726 h 5013848"/>
              <a:gd name="connsiteX2" fmla="*/ 10689 w 3509263"/>
              <a:gd name="connsiteY2" fmla="*/ 4468615 h 5013848"/>
              <a:gd name="connsiteX3" fmla="*/ 430973 w 3509263"/>
              <a:gd name="connsiteY3" fmla="*/ 4911617 h 5013848"/>
              <a:gd name="connsiteX4" fmla="*/ 771743 w 3509263"/>
              <a:gd name="connsiteY4" fmla="*/ 5013848 h 5013848"/>
              <a:gd name="connsiteX5" fmla="*/ 1135231 w 3509263"/>
              <a:gd name="connsiteY5" fmla="*/ 4888899 h 5013848"/>
              <a:gd name="connsiteX6" fmla="*/ 3509263 w 3509263"/>
              <a:gd name="connsiteY6" fmla="*/ 2514866 h 5013848"/>
              <a:gd name="connsiteX7" fmla="*/ 1117296 w 3509263"/>
              <a:gd name="connsiteY7" fmla="*/ 134923 h 5013848"/>
              <a:gd name="connsiteX8" fmla="*/ 737666 w 3509263"/>
              <a:gd name="connsiteY8" fmla="*/ 4526 h 5013848"/>
              <a:gd name="connsiteX9" fmla="*/ 397553 w 3509263"/>
              <a:gd name="connsiteY9" fmla="*/ 162082 h 5013848"/>
              <a:gd name="connsiteX10" fmla="*/ 0 w 3509263"/>
              <a:gd name="connsiteY10" fmla="*/ 542840 h 5013848"/>
              <a:gd name="connsiteX0" fmla="*/ 0 w 3509263"/>
              <a:gd name="connsiteY0" fmla="*/ 526104 h 4997112"/>
              <a:gd name="connsiteX1" fmla="*/ 1952681 w 3509263"/>
              <a:gd name="connsiteY1" fmla="*/ 2484990 h 4997112"/>
              <a:gd name="connsiteX2" fmla="*/ 10689 w 3509263"/>
              <a:gd name="connsiteY2" fmla="*/ 4451879 h 4997112"/>
              <a:gd name="connsiteX3" fmla="*/ 430973 w 3509263"/>
              <a:gd name="connsiteY3" fmla="*/ 4894881 h 4997112"/>
              <a:gd name="connsiteX4" fmla="*/ 771743 w 3509263"/>
              <a:gd name="connsiteY4" fmla="*/ 4997112 h 4997112"/>
              <a:gd name="connsiteX5" fmla="*/ 1135231 w 3509263"/>
              <a:gd name="connsiteY5" fmla="*/ 4872163 h 4997112"/>
              <a:gd name="connsiteX6" fmla="*/ 3509263 w 3509263"/>
              <a:gd name="connsiteY6" fmla="*/ 2498130 h 4997112"/>
              <a:gd name="connsiteX7" fmla="*/ 1117296 w 3509263"/>
              <a:gd name="connsiteY7" fmla="*/ 118187 h 4997112"/>
              <a:gd name="connsiteX8" fmla="*/ 753426 w 3509263"/>
              <a:gd name="connsiteY8" fmla="*/ 4526 h 4997112"/>
              <a:gd name="connsiteX9" fmla="*/ 397553 w 3509263"/>
              <a:gd name="connsiteY9" fmla="*/ 145346 h 4997112"/>
              <a:gd name="connsiteX10" fmla="*/ 0 w 3509263"/>
              <a:gd name="connsiteY10" fmla="*/ 526104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64742 w 3500203"/>
              <a:gd name="connsiteY1" fmla="*/ 25023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5110 w 3505313"/>
              <a:gd name="connsiteY0" fmla="*/ 531610 h 4997112"/>
              <a:gd name="connsiteX1" fmla="*/ 1969852 w 3505313"/>
              <a:gd name="connsiteY1" fmla="*/ 2502390 h 4997112"/>
              <a:gd name="connsiteX2" fmla="*/ 0 w 3505313"/>
              <a:gd name="connsiteY2" fmla="*/ 4481321 h 4997112"/>
              <a:gd name="connsiteX3" fmla="*/ 427023 w 3505313"/>
              <a:gd name="connsiteY3" fmla="*/ 4894881 h 4997112"/>
              <a:gd name="connsiteX4" fmla="*/ 767793 w 3505313"/>
              <a:gd name="connsiteY4" fmla="*/ 4997112 h 4997112"/>
              <a:gd name="connsiteX5" fmla="*/ 1131281 w 3505313"/>
              <a:gd name="connsiteY5" fmla="*/ 4872163 h 4997112"/>
              <a:gd name="connsiteX6" fmla="*/ 3505313 w 3505313"/>
              <a:gd name="connsiteY6" fmla="*/ 2498130 h 4997112"/>
              <a:gd name="connsiteX7" fmla="*/ 1113346 w 3505313"/>
              <a:gd name="connsiteY7" fmla="*/ 118187 h 4997112"/>
              <a:gd name="connsiteX8" fmla="*/ 749476 w 3505313"/>
              <a:gd name="connsiteY8" fmla="*/ 4526 h 4997112"/>
              <a:gd name="connsiteX9" fmla="*/ 393603 w 3505313"/>
              <a:gd name="connsiteY9" fmla="*/ 145346 h 4997112"/>
              <a:gd name="connsiteX10" fmla="*/ 5110 w 3505313"/>
              <a:gd name="connsiteY10" fmla="*/ 531610 h 4997112"/>
              <a:gd name="connsiteX0" fmla="*/ 5110 w 3505313"/>
              <a:gd name="connsiteY0" fmla="*/ 531610 h 5288660"/>
              <a:gd name="connsiteX1" fmla="*/ 1969852 w 3505313"/>
              <a:gd name="connsiteY1" fmla="*/ 2502390 h 5288660"/>
              <a:gd name="connsiteX2" fmla="*/ 0 w 3505313"/>
              <a:gd name="connsiteY2" fmla="*/ 4481321 h 5288660"/>
              <a:gd name="connsiteX3" fmla="*/ 427023 w 3505313"/>
              <a:gd name="connsiteY3" fmla="*/ 4894881 h 5288660"/>
              <a:gd name="connsiteX4" fmla="*/ 767793 w 3505313"/>
              <a:gd name="connsiteY4" fmla="*/ 4997112 h 5288660"/>
              <a:gd name="connsiteX5" fmla="*/ 1131281 w 3505313"/>
              <a:gd name="connsiteY5" fmla="*/ 4872163 h 5288660"/>
              <a:gd name="connsiteX6" fmla="*/ 3505313 w 3505313"/>
              <a:gd name="connsiteY6" fmla="*/ 2498130 h 5288660"/>
              <a:gd name="connsiteX7" fmla="*/ 1113346 w 3505313"/>
              <a:gd name="connsiteY7" fmla="*/ 118187 h 5288660"/>
              <a:gd name="connsiteX8" fmla="*/ 749476 w 3505313"/>
              <a:gd name="connsiteY8" fmla="*/ 4526 h 5288660"/>
              <a:gd name="connsiteX9" fmla="*/ 393603 w 3505313"/>
              <a:gd name="connsiteY9" fmla="*/ 145346 h 5288660"/>
              <a:gd name="connsiteX10" fmla="*/ 5110 w 3505313"/>
              <a:gd name="connsiteY10" fmla="*/ 531610 h 5288660"/>
              <a:gd name="connsiteX0" fmla="*/ 5110 w 3505313"/>
              <a:gd name="connsiteY0" fmla="*/ 531610 h 5000898"/>
              <a:gd name="connsiteX1" fmla="*/ 1969852 w 3505313"/>
              <a:gd name="connsiteY1" fmla="*/ 2502390 h 5000898"/>
              <a:gd name="connsiteX2" fmla="*/ 0 w 3505313"/>
              <a:gd name="connsiteY2" fmla="*/ 4481321 h 5000898"/>
              <a:gd name="connsiteX3" fmla="*/ 427023 w 3505313"/>
              <a:gd name="connsiteY3" fmla="*/ 4894881 h 5000898"/>
              <a:gd name="connsiteX4" fmla="*/ 767793 w 3505313"/>
              <a:gd name="connsiteY4" fmla="*/ 4997112 h 5000898"/>
              <a:gd name="connsiteX5" fmla="*/ 1131281 w 3505313"/>
              <a:gd name="connsiteY5" fmla="*/ 4872163 h 5000898"/>
              <a:gd name="connsiteX6" fmla="*/ 3505313 w 3505313"/>
              <a:gd name="connsiteY6" fmla="*/ 2498130 h 5000898"/>
              <a:gd name="connsiteX7" fmla="*/ 1113346 w 3505313"/>
              <a:gd name="connsiteY7" fmla="*/ 118187 h 5000898"/>
              <a:gd name="connsiteX8" fmla="*/ 749476 w 3505313"/>
              <a:gd name="connsiteY8" fmla="*/ 4526 h 5000898"/>
              <a:gd name="connsiteX9" fmla="*/ 393603 w 3505313"/>
              <a:gd name="connsiteY9" fmla="*/ 145346 h 5000898"/>
              <a:gd name="connsiteX10" fmla="*/ 5110 w 3505313"/>
              <a:gd name="connsiteY10" fmla="*/ 531610 h 5000898"/>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29652 h 5005303"/>
              <a:gd name="connsiteX1" fmla="*/ 1969852 w 3505313"/>
              <a:gd name="connsiteY1" fmla="*/ 2500432 h 5005303"/>
              <a:gd name="connsiteX2" fmla="*/ 0 w 3505313"/>
              <a:gd name="connsiteY2" fmla="*/ 4479363 h 5005303"/>
              <a:gd name="connsiteX3" fmla="*/ 427023 w 3505313"/>
              <a:gd name="connsiteY3" fmla="*/ 4892923 h 5005303"/>
              <a:gd name="connsiteX4" fmla="*/ 787503 w 3505313"/>
              <a:gd name="connsiteY4" fmla="*/ 5001517 h 5005303"/>
              <a:gd name="connsiteX5" fmla="*/ 1131281 w 3505313"/>
              <a:gd name="connsiteY5" fmla="*/ 4870205 h 5005303"/>
              <a:gd name="connsiteX6" fmla="*/ 3505313 w 3505313"/>
              <a:gd name="connsiteY6" fmla="*/ 2496172 h 5005303"/>
              <a:gd name="connsiteX7" fmla="*/ 1160106 w 3505313"/>
              <a:gd name="connsiteY7" fmla="*/ 158794 h 5005303"/>
              <a:gd name="connsiteX8" fmla="*/ 749476 w 3505313"/>
              <a:gd name="connsiteY8" fmla="*/ 2568 h 5005303"/>
              <a:gd name="connsiteX9" fmla="*/ 393603 w 3505313"/>
              <a:gd name="connsiteY9" fmla="*/ 143388 h 5005303"/>
              <a:gd name="connsiteX10" fmla="*/ 5110 w 3505313"/>
              <a:gd name="connsiteY10" fmla="*/ 529652 h 5005303"/>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 name="connsiteX0" fmla="*/ 5110 w 3505313"/>
              <a:gd name="connsiteY0" fmla="*/ 532416 h 5008067"/>
              <a:gd name="connsiteX1" fmla="*/ 1969852 w 3505313"/>
              <a:gd name="connsiteY1" fmla="*/ 2503196 h 5008067"/>
              <a:gd name="connsiteX2" fmla="*/ 0 w 3505313"/>
              <a:gd name="connsiteY2" fmla="*/ 4482127 h 5008067"/>
              <a:gd name="connsiteX3" fmla="*/ 427023 w 3505313"/>
              <a:gd name="connsiteY3" fmla="*/ 4895687 h 5008067"/>
              <a:gd name="connsiteX4" fmla="*/ 787503 w 3505313"/>
              <a:gd name="connsiteY4" fmla="*/ 5004281 h 5008067"/>
              <a:gd name="connsiteX5" fmla="*/ 1131281 w 3505313"/>
              <a:gd name="connsiteY5" fmla="*/ 4872969 h 5008067"/>
              <a:gd name="connsiteX6" fmla="*/ 3505313 w 3505313"/>
              <a:gd name="connsiteY6" fmla="*/ 2498936 h 5008067"/>
              <a:gd name="connsiteX7" fmla="*/ 1160106 w 3505313"/>
              <a:gd name="connsiteY7" fmla="*/ 161558 h 5008067"/>
              <a:gd name="connsiteX8" fmla="*/ 796836 w 3505313"/>
              <a:gd name="connsiteY8" fmla="*/ 2318 h 5008067"/>
              <a:gd name="connsiteX9" fmla="*/ 393603 w 3505313"/>
              <a:gd name="connsiteY9" fmla="*/ 146152 h 5008067"/>
              <a:gd name="connsiteX10" fmla="*/ 5110 w 3505313"/>
              <a:gd name="connsiteY10" fmla="*/ 532416 h 5008067"/>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05313" h="5008317">
                <a:moveTo>
                  <a:pt x="5110" y="532666"/>
                </a:moveTo>
                <a:lnTo>
                  <a:pt x="1969852" y="2503446"/>
                </a:lnTo>
                <a:lnTo>
                  <a:pt x="0" y="4482377"/>
                </a:lnTo>
                <a:lnTo>
                  <a:pt x="427023" y="4895937"/>
                </a:lnTo>
                <a:cubicBezTo>
                  <a:pt x="510281" y="4969426"/>
                  <a:pt x="670127" y="5008317"/>
                  <a:pt x="787503" y="5004531"/>
                </a:cubicBezTo>
                <a:cubicBezTo>
                  <a:pt x="904879" y="5000745"/>
                  <a:pt x="1004011" y="4978861"/>
                  <a:pt x="1131281" y="4873219"/>
                </a:cubicBezTo>
                <a:lnTo>
                  <a:pt x="3505313" y="2499186"/>
                </a:lnTo>
                <a:lnTo>
                  <a:pt x="1160106" y="161808"/>
                </a:lnTo>
                <a:cubicBezTo>
                  <a:pt x="1068649" y="89635"/>
                  <a:pt x="968345" y="5136"/>
                  <a:pt x="796836" y="2568"/>
                </a:cubicBezTo>
                <a:cubicBezTo>
                  <a:pt x="625327" y="0"/>
                  <a:pt x="475789" y="68559"/>
                  <a:pt x="393603" y="146402"/>
                </a:cubicBezTo>
                <a:lnTo>
                  <a:pt x="5110" y="532666"/>
                </a:ln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2" name="Freeform 11"/>
          <p:cNvSpPr/>
          <p:nvPr userDrawn="1"/>
        </p:nvSpPr>
        <p:spPr>
          <a:xfrm>
            <a:off x="0" y="0"/>
            <a:ext cx="5996202" cy="6859740"/>
          </a:xfrm>
          <a:custGeom>
            <a:avLst/>
            <a:gdLst>
              <a:gd name="connsiteX0" fmla="*/ 0 w 1134016"/>
              <a:gd name="connsiteY0" fmla="*/ 1408203 h 1410865"/>
              <a:gd name="connsiteX1" fmla="*/ 716080 w 1134016"/>
              <a:gd name="connsiteY1" fmla="*/ 1410865 h 1410865"/>
              <a:gd name="connsiteX2" fmla="*/ 1027535 w 1134016"/>
              <a:gd name="connsiteY2" fmla="*/ 1096747 h 1410865"/>
              <a:gd name="connsiteX3" fmla="*/ 1134016 w 1134016"/>
              <a:gd name="connsiteY3" fmla="*/ 894435 h 1410865"/>
              <a:gd name="connsiteX4" fmla="*/ 1128692 w 1134016"/>
              <a:gd name="connsiteY4" fmla="*/ 0 h 1410865"/>
              <a:gd name="connsiteX5" fmla="*/ 39930 w 1134016"/>
              <a:gd name="connsiteY5" fmla="*/ 0 h 1410865"/>
              <a:gd name="connsiteX6" fmla="*/ 0 w 1134016"/>
              <a:gd name="connsiteY6" fmla="*/ 1408203 h 1410865"/>
              <a:gd name="connsiteX0" fmla="*/ 0 w 5993513"/>
              <a:gd name="connsiteY0" fmla="*/ 1409125 h 1410865"/>
              <a:gd name="connsiteX1" fmla="*/ 5575577 w 5993513"/>
              <a:gd name="connsiteY1" fmla="*/ 1410865 h 1410865"/>
              <a:gd name="connsiteX2" fmla="*/ 5887032 w 5993513"/>
              <a:gd name="connsiteY2" fmla="*/ 1096747 h 1410865"/>
              <a:gd name="connsiteX3" fmla="*/ 5993513 w 5993513"/>
              <a:gd name="connsiteY3" fmla="*/ 894435 h 1410865"/>
              <a:gd name="connsiteX4" fmla="*/ 5988189 w 5993513"/>
              <a:gd name="connsiteY4" fmla="*/ 0 h 1410865"/>
              <a:gd name="connsiteX5" fmla="*/ 4899427 w 5993513"/>
              <a:gd name="connsiteY5" fmla="*/ 0 h 1410865"/>
              <a:gd name="connsiteX6" fmla="*/ 0 w 5993513"/>
              <a:gd name="connsiteY6" fmla="*/ 1409125 h 1410865"/>
              <a:gd name="connsiteX0" fmla="*/ 0 w 5993513"/>
              <a:gd name="connsiteY0" fmla="*/ 6859588 h 6861328"/>
              <a:gd name="connsiteX1" fmla="*/ 5575577 w 5993513"/>
              <a:gd name="connsiteY1" fmla="*/ 6861328 h 6861328"/>
              <a:gd name="connsiteX2" fmla="*/ 5887032 w 5993513"/>
              <a:gd name="connsiteY2" fmla="*/ 6547210 h 6861328"/>
              <a:gd name="connsiteX3" fmla="*/ 5993513 w 5993513"/>
              <a:gd name="connsiteY3" fmla="*/ 6344898 h 6861328"/>
              <a:gd name="connsiteX4" fmla="*/ 5988189 w 5993513"/>
              <a:gd name="connsiteY4" fmla="*/ 5450463 h 6861328"/>
              <a:gd name="connsiteX5" fmla="*/ 1 w 5993513"/>
              <a:gd name="connsiteY5" fmla="*/ 0 h 6861328"/>
              <a:gd name="connsiteX6" fmla="*/ 0 w 5993513"/>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7764" h="6861328">
                <a:moveTo>
                  <a:pt x="0" y="6859588"/>
                </a:moveTo>
                <a:lnTo>
                  <a:pt x="5575577" y="6861328"/>
                </a:lnTo>
                <a:lnTo>
                  <a:pt x="5887032" y="6547210"/>
                </a:lnTo>
                <a:cubicBezTo>
                  <a:pt x="5953972" y="6480608"/>
                  <a:pt x="5993452" y="6394128"/>
                  <a:pt x="5993513" y="6344898"/>
                </a:cubicBezTo>
                <a:cubicBezTo>
                  <a:pt x="5991738" y="6046753"/>
                  <a:pt x="5997764" y="298145"/>
                  <a:pt x="5995989" y="0"/>
                </a:cubicBezTo>
                <a:lnTo>
                  <a:pt x="1" y="0"/>
                </a:lnTo>
                <a:cubicBezTo>
                  <a:pt x="1" y="2286529"/>
                  <a:pt x="0" y="4573059"/>
                  <a:pt x="0" y="6859588"/>
                </a:cubicBezTo>
                <a:close/>
              </a:path>
            </a:pathLst>
          </a:cu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GB" sz="1799" kern="1200">
              <a:solidFill>
                <a:schemeClr val="lt1"/>
              </a:solidFill>
              <a:latin typeface="+mn-lt"/>
              <a:ea typeface="+mn-ea"/>
              <a:cs typeface="+mn-cs"/>
            </a:endParaRPr>
          </a:p>
        </p:txBody>
      </p:sp>
      <p:sp>
        <p:nvSpPr>
          <p:cNvPr id="14" name="Freeform 13"/>
          <p:cNvSpPr/>
          <p:nvPr userDrawn="1"/>
        </p:nvSpPr>
        <p:spPr>
          <a:xfrm>
            <a:off x="0" y="0"/>
            <a:ext cx="5258936" cy="6859740"/>
          </a:xfrm>
          <a:custGeom>
            <a:avLst/>
            <a:gdLst>
              <a:gd name="connsiteX0" fmla="*/ 0 w 1134016"/>
              <a:gd name="connsiteY0" fmla="*/ 1408203 h 1410865"/>
              <a:gd name="connsiteX1" fmla="*/ 716080 w 1134016"/>
              <a:gd name="connsiteY1" fmla="*/ 1410865 h 1410865"/>
              <a:gd name="connsiteX2" fmla="*/ 1027535 w 1134016"/>
              <a:gd name="connsiteY2" fmla="*/ 1096747 h 1410865"/>
              <a:gd name="connsiteX3" fmla="*/ 1134016 w 1134016"/>
              <a:gd name="connsiteY3" fmla="*/ 894435 h 1410865"/>
              <a:gd name="connsiteX4" fmla="*/ 1128692 w 1134016"/>
              <a:gd name="connsiteY4" fmla="*/ 0 h 1410865"/>
              <a:gd name="connsiteX5" fmla="*/ 39930 w 1134016"/>
              <a:gd name="connsiteY5" fmla="*/ 0 h 1410865"/>
              <a:gd name="connsiteX6" fmla="*/ 0 w 1134016"/>
              <a:gd name="connsiteY6" fmla="*/ 1408203 h 1410865"/>
              <a:gd name="connsiteX0" fmla="*/ 0 w 5993513"/>
              <a:gd name="connsiteY0" fmla="*/ 1409125 h 1410865"/>
              <a:gd name="connsiteX1" fmla="*/ 5575577 w 5993513"/>
              <a:gd name="connsiteY1" fmla="*/ 1410865 h 1410865"/>
              <a:gd name="connsiteX2" fmla="*/ 5887032 w 5993513"/>
              <a:gd name="connsiteY2" fmla="*/ 1096747 h 1410865"/>
              <a:gd name="connsiteX3" fmla="*/ 5993513 w 5993513"/>
              <a:gd name="connsiteY3" fmla="*/ 894435 h 1410865"/>
              <a:gd name="connsiteX4" fmla="*/ 5988189 w 5993513"/>
              <a:gd name="connsiteY4" fmla="*/ 0 h 1410865"/>
              <a:gd name="connsiteX5" fmla="*/ 4899427 w 5993513"/>
              <a:gd name="connsiteY5" fmla="*/ 0 h 1410865"/>
              <a:gd name="connsiteX6" fmla="*/ 0 w 5993513"/>
              <a:gd name="connsiteY6" fmla="*/ 1409125 h 1410865"/>
              <a:gd name="connsiteX0" fmla="*/ 0 w 5993513"/>
              <a:gd name="connsiteY0" fmla="*/ 6859588 h 6861328"/>
              <a:gd name="connsiteX1" fmla="*/ 5575577 w 5993513"/>
              <a:gd name="connsiteY1" fmla="*/ 6861328 h 6861328"/>
              <a:gd name="connsiteX2" fmla="*/ 5887032 w 5993513"/>
              <a:gd name="connsiteY2" fmla="*/ 6547210 h 6861328"/>
              <a:gd name="connsiteX3" fmla="*/ 5993513 w 5993513"/>
              <a:gd name="connsiteY3" fmla="*/ 6344898 h 6861328"/>
              <a:gd name="connsiteX4" fmla="*/ 5988189 w 5993513"/>
              <a:gd name="connsiteY4" fmla="*/ 5450463 h 6861328"/>
              <a:gd name="connsiteX5" fmla="*/ 1 w 5993513"/>
              <a:gd name="connsiteY5" fmla="*/ 0 h 6861328"/>
              <a:gd name="connsiteX6" fmla="*/ 0 w 5993513"/>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737458 w 5997764"/>
              <a:gd name="connsiteY5" fmla="*/ 0 h 6861328"/>
              <a:gd name="connsiteX6" fmla="*/ 0 w 5997764"/>
              <a:gd name="connsiteY6" fmla="*/ 6859588 h 6861328"/>
              <a:gd name="connsiteX0" fmla="*/ 0 w 5260306"/>
              <a:gd name="connsiteY0" fmla="*/ 6859588 h 6861328"/>
              <a:gd name="connsiteX1" fmla="*/ 4838119 w 5260306"/>
              <a:gd name="connsiteY1" fmla="*/ 6861328 h 6861328"/>
              <a:gd name="connsiteX2" fmla="*/ 5149574 w 5260306"/>
              <a:gd name="connsiteY2" fmla="*/ 6547210 h 6861328"/>
              <a:gd name="connsiteX3" fmla="*/ 5256055 w 5260306"/>
              <a:gd name="connsiteY3" fmla="*/ 6344898 h 6861328"/>
              <a:gd name="connsiteX4" fmla="*/ 5258531 w 5260306"/>
              <a:gd name="connsiteY4" fmla="*/ 0 h 6861328"/>
              <a:gd name="connsiteX5" fmla="*/ 0 w 5260306"/>
              <a:gd name="connsiteY5" fmla="*/ 0 h 6861328"/>
              <a:gd name="connsiteX6" fmla="*/ 0 w 5260306"/>
              <a:gd name="connsiteY6" fmla="*/ 6859588 h 686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0306" h="6861328">
                <a:moveTo>
                  <a:pt x="0" y="6859588"/>
                </a:moveTo>
                <a:lnTo>
                  <a:pt x="4838119" y="6861328"/>
                </a:lnTo>
                <a:lnTo>
                  <a:pt x="5149574" y="6547210"/>
                </a:lnTo>
                <a:cubicBezTo>
                  <a:pt x="5216514" y="6480608"/>
                  <a:pt x="5255994" y="6394128"/>
                  <a:pt x="5256055" y="6344898"/>
                </a:cubicBezTo>
                <a:cubicBezTo>
                  <a:pt x="5254280" y="6046753"/>
                  <a:pt x="5260306" y="298145"/>
                  <a:pt x="5258531" y="0"/>
                </a:cubicBezTo>
                <a:lnTo>
                  <a:pt x="0" y="0"/>
                </a:lnTo>
                <a:lnTo>
                  <a:pt x="0" y="6859588"/>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GB" sz="1799" kern="1200">
              <a:solidFill>
                <a:schemeClr val="lt1"/>
              </a:solidFill>
              <a:latin typeface="+mn-lt"/>
              <a:ea typeface="+mn-ea"/>
              <a:cs typeface="+mn-cs"/>
            </a:endParaRPr>
          </a:p>
        </p:txBody>
      </p:sp>
      <p:sp>
        <p:nvSpPr>
          <p:cNvPr id="13" name="Title 12"/>
          <p:cNvSpPr>
            <a:spLocks noGrp="1"/>
          </p:cNvSpPr>
          <p:nvPr>
            <p:ph type="title"/>
          </p:nvPr>
        </p:nvSpPr>
        <p:spPr>
          <a:xfrm>
            <a:off x="434095" y="2997052"/>
            <a:ext cx="4582067" cy="861574"/>
          </a:xfrm>
        </p:spPr>
        <p:txBody>
          <a:bodyPr wrap="square" anchor="b">
            <a:spAutoFit/>
          </a:bodyPr>
          <a:lstStyle>
            <a:lvl1pPr algn="l">
              <a:lnSpc>
                <a:spcPct val="100000"/>
              </a:lnSpc>
              <a:defRPr sz="2799" b="1">
                <a:solidFill>
                  <a:schemeClr val="tx2"/>
                </a:solidFill>
                <a:latin typeface="+mj-lt"/>
              </a:defRPr>
            </a:lvl1pPr>
          </a:lstStyle>
          <a:p>
            <a:r>
              <a:rPr lang="en-GB" dirty="0"/>
              <a:t>Click to edit Master title style</a:t>
            </a:r>
          </a:p>
        </p:txBody>
      </p:sp>
      <p:cxnSp>
        <p:nvCxnSpPr>
          <p:cNvPr id="7" name="Straight Connector 6"/>
          <p:cNvCxnSpPr/>
          <p:nvPr userDrawn="1"/>
        </p:nvCxnSpPr>
        <p:spPr>
          <a:xfrm>
            <a:off x="652153" y="6504611"/>
            <a:ext cx="0" cy="137194"/>
          </a:xfrm>
          <a:prstGeom prst="line">
            <a:avLst/>
          </a:prstGeom>
          <a:ln w="635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0" y="7316532"/>
            <a:ext cx="12192000" cy="2781078"/>
          </a:xfrm>
          <a:prstGeom prst="rect">
            <a:avLst/>
          </a:prstGeom>
          <a:solidFill>
            <a:schemeClr val="tx2">
              <a:lumMod val="25000"/>
              <a:lumOff val="75000"/>
            </a:schemeClr>
          </a:solidFill>
        </p:spPr>
        <p:txBody>
          <a:bodyPr wrap="square" lIns="6370341" tIns="467878" rIns="755803" bIns="0" rtlCol="0">
            <a:noAutofit/>
          </a:bodyPr>
          <a:lstStyle/>
          <a:p>
            <a:r>
              <a:rPr lang="en-US" sz="1400" b="1" dirty="0">
                <a:solidFill>
                  <a:schemeClr val="tx2"/>
                </a:solidFill>
                <a:latin typeface="+mn-lt"/>
              </a:rPr>
              <a:t>INSTRUCTIONS</a:t>
            </a:r>
            <a:r>
              <a:rPr lang="en-US" sz="1400" b="1" baseline="0" dirty="0">
                <a:solidFill>
                  <a:schemeClr val="tx2"/>
                </a:solidFill>
                <a:latin typeface="+mn-lt"/>
              </a:rPr>
              <a:t>: </a:t>
            </a:r>
            <a:r>
              <a:rPr lang="en-US" sz="1400" dirty="0">
                <a:solidFill>
                  <a:schemeClr val="tx2"/>
                </a:solidFill>
                <a:latin typeface="+mn-lt"/>
              </a:rPr>
              <a:t>To insert a background </a:t>
            </a:r>
          </a:p>
          <a:p>
            <a:r>
              <a:rPr lang="en-US" sz="1400" dirty="0">
                <a:solidFill>
                  <a:schemeClr val="tx2"/>
                </a:solidFill>
                <a:latin typeface="Amalia Medium" pitchFamily="34" charset="0"/>
              </a:rPr>
              <a:t>Right click </a:t>
            </a:r>
            <a:r>
              <a:rPr lang="en-US" sz="1400" dirty="0">
                <a:solidFill>
                  <a:schemeClr val="tx2"/>
                </a:solidFill>
                <a:latin typeface="+mn-lt"/>
              </a:rPr>
              <a:t>the background area (being careful not to click</a:t>
            </a:r>
            <a:r>
              <a:rPr lang="en-US" sz="1400" baseline="0" dirty="0">
                <a:solidFill>
                  <a:schemeClr val="tx2"/>
                </a:solidFill>
                <a:latin typeface="+mn-lt"/>
              </a:rPr>
              <a:t> on any text boxes) </a:t>
            </a:r>
          </a:p>
          <a:p>
            <a:r>
              <a:rPr lang="en-US" sz="1400" dirty="0">
                <a:solidFill>
                  <a:schemeClr val="tx2"/>
                </a:solidFill>
                <a:latin typeface="+mn-lt"/>
              </a:rPr>
              <a:t>A</a:t>
            </a:r>
            <a:r>
              <a:rPr lang="en-US" sz="1400" baseline="0" dirty="0">
                <a:solidFill>
                  <a:schemeClr val="tx2"/>
                </a:solidFill>
                <a:latin typeface="+mn-lt"/>
              </a:rPr>
              <a:t> menu will pop up. From is select </a:t>
            </a:r>
            <a:r>
              <a:rPr lang="en-US" sz="1400" baseline="0" dirty="0">
                <a:solidFill>
                  <a:schemeClr val="tx2"/>
                </a:solidFill>
                <a:latin typeface="Amalia Medium" pitchFamily="34" charset="0"/>
              </a:rPr>
              <a:t>Format background </a:t>
            </a:r>
            <a:r>
              <a:rPr lang="en-US" sz="1400" baseline="0" dirty="0">
                <a:solidFill>
                  <a:schemeClr val="tx2"/>
                </a:solidFill>
                <a:latin typeface="+mn-lt"/>
              </a:rPr>
              <a:t>this will launch a window. </a:t>
            </a:r>
          </a:p>
          <a:p>
            <a:r>
              <a:rPr lang="en-US" sz="1400" baseline="0" dirty="0">
                <a:solidFill>
                  <a:schemeClr val="tx2"/>
                </a:solidFill>
                <a:latin typeface="+mn-lt"/>
              </a:rPr>
              <a:t>With the </a:t>
            </a:r>
            <a:r>
              <a:rPr lang="en-US" sz="1400" baseline="0" dirty="0">
                <a:solidFill>
                  <a:schemeClr val="tx2"/>
                </a:solidFill>
                <a:latin typeface="Amalia Medium" pitchFamily="34" charset="0"/>
              </a:rPr>
              <a:t>Fill tab </a:t>
            </a:r>
            <a:r>
              <a:rPr lang="en-US" sz="1400" baseline="0" dirty="0">
                <a:solidFill>
                  <a:schemeClr val="tx2"/>
                </a:solidFill>
                <a:latin typeface="+mn-lt"/>
              </a:rPr>
              <a:t>selected, click on the </a:t>
            </a:r>
            <a:r>
              <a:rPr lang="en-US" sz="1400" baseline="0" dirty="0">
                <a:solidFill>
                  <a:schemeClr val="tx2"/>
                </a:solidFill>
                <a:latin typeface="Amalia Medium" pitchFamily="34" charset="0"/>
              </a:rPr>
              <a:t>Picture or texture fill </a:t>
            </a:r>
            <a:r>
              <a:rPr lang="en-US" sz="1400" baseline="0" dirty="0">
                <a:solidFill>
                  <a:schemeClr val="tx2"/>
                </a:solidFill>
                <a:latin typeface="+mn-lt"/>
              </a:rPr>
              <a:t>then click the </a:t>
            </a:r>
            <a:r>
              <a:rPr lang="en-US" sz="1400" baseline="0" dirty="0">
                <a:solidFill>
                  <a:schemeClr val="tx2"/>
                </a:solidFill>
                <a:latin typeface="Amalia Medium" pitchFamily="34" charset="0"/>
              </a:rPr>
              <a:t>Insert from: (select) File… button</a:t>
            </a:r>
          </a:p>
          <a:p>
            <a:r>
              <a:rPr lang="en-US" sz="1400" baseline="0" dirty="0">
                <a:solidFill>
                  <a:schemeClr val="tx2"/>
                </a:solidFill>
                <a:latin typeface="+mn-lt"/>
              </a:rPr>
              <a:t>Make sure all Offsets are set to 0%</a:t>
            </a:r>
          </a:p>
          <a:p>
            <a:endParaRPr lang="en-US" sz="1400" baseline="0" dirty="0">
              <a:solidFill>
                <a:schemeClr val="tx2"/>
              </a:solidFill>
              <a:latin typeface="+mn-lt"/>
            </a:endParaRPr>
          </a:p>
          <a:p>
            <a:r>
              <a:rPr lang="en-US" sz="1400" b="1" baseline="0" dirty="0">
                <a:solidFill>
                  <a:schemeClr val="tx2"/>
                </a:solidFill>
                <a:latin typeface="+mn-lt"/>
              </a:rPr>
              <a:t>NOTE: </a:t>
            </a:r>
            <a:r>
              <a:rPr lang="en-US" sz="1400" baseline="0" dirty="0">
                <a:solidFill>
                  <a:schemeClr val="tx2"/>
                </a:solidFill>
                <a:latin typeface="Amalia Medium" pitchFamily="34" charset="0"/>
              </a:rPr>
              <a:t>The image needs to be the same size as the whole slide (W 33.87cm x H 19.05cm)</a:t>
            </a:r>
            <a:r>
              <a:rPr lang="en-US" sz="1400" baseline="0" dirty="0">
                <a:solidFill>
                  <a:schemeClr val="tx2"/>
                </a:solidFill>
                <a:latin typeface="+mn-lt"/>
              </a:rPr>
              <a:t> if it is not it will distort.</a:t>
            </a:r>
          </a:p>
          <a:p>
            <a:r>
              <a:rPr lang="en-US" sz="1400" baseline="0" dirty="0">
                <a:solidFill>
                  <a:schemeClr val="tx2"/>
                </a:solidFill>
                <a:latin typeface="+mn-lt"/>
              </a:rPr>
              <a:t>You can bring the image into PowerPoint and crop it to size then save out as a PNG or JPEG if it is not already the correct size.</a:t>
            </a:r>
          </a:p>
          <a:p>
            <a:endParaRPr lang="en-US" sz="1400" baseline="0" dirty="0">
              <a:solidFill>
                <a:schemeClr val="tx2"/>
              </a:solidFill>
              <a:latin typeface="+mn-lt"/>
            </a:endParaRPr>
          </a:p>
          <a:p>
            <a:r>
              <a:rPr lang="en-US" sz="1400" baseline="0" dirty="0">
                <a:solidFill>
                  <a:schemeClr val="tx2"/>
                </a:solidFill>
                <a:latin typeface="+mn-lt"/>
              </a:rPr>
              <a:t> </a:t>
            </a:r>
            <a:endParaRPr lang="en-GB" sz="1400" dirty="0">
              <a:solidFill>
                <a:schemeClr val="tx2"/>
              </a:solidFill>
              <a:latin typeface="+mn-lt"/>
            </a:endParaRPr>
          </a:p>
        </p:txBody>
      </p:sp>
      <p:sp>
        <p:nvSpPr>
          <p:cNvPr id="4" name="Freeform 3">
            <a:extLst>
              <a:ext uri="{FF2B5EF4-FFF2-40B4-BE49-F238E27FC236}">
                <a16:creationId xmlns:a16="http://schemas.microsoft.com/office/drawing/2014/main" id="{AEBC3906-3CB8-2CE6-2DC0-2E7F8C4D325B}"/>
              </a:ext>
            </a:extLst>
          </p:cNvPr>
          <p:cNvSpPr/>
          <p:nvPr userDrawn="1"/>
        </p:nvSpPr>
        <p:spPr>
          <a:xfrm>
            <a:off x="408848" y="1773200"/>
            <a:ext cx="719893" cy="1028597"/>
          </a:xfrm>
          <a:custGeom>
            <a:avLst/>
            <a:gdLst>
              <a:gd name="connsiteX0" fmla="*/ 0 w 3498574"/>
              <a:gd name="connsiteY0" fmla="*/ 533873 h 5009322"/>
              <a:gd name="connsiteX1" fmla="*/ 1965108 w 3498574"/>
              <a:gd name="connsiteY1" fmla="*/ 2498981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498574"/>
              <a:gd name="connsiteY0" fmla="*/ 533873 h 5009322"/>
              <a:gd name="connsiteX1" fmla="*/ 1953550 w 3498574"/>
              <a:gd name="connsiteY1" fmla="*/ 2482688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498574"/>
              <a:gd name="connsiteY0" fmla="*/ 533873 h 5009322"/>
              <a:gd name="connsiteX1" fmla="*/ 1941992 w 3498574"/>
              <a:gd name="connsiteY1" fmla="*/ 2497200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509263"/>
              <a:gd name="connsiteY0" fmla="*/ 538314 h 5009322"/>
              <a:gd name="connsiteX1" fmla="*/ 1952681 w 3509263"/>
              <a:gd name="connsiteY1" fmla="*/ 2497200 h 5009322"/>
              <a:gd name="connsiteX2" fmla="*/ 10689 w 3509263"/>
              <a:gd name="connsiteY2" fmla="*/ 4464089 h 5009322"/>
              <a:gd name="connsiteX3" fmla="*/ 430973 w 3509263"/>
              <a:gd name="connsiteY3" fmla="*/ 4907091 h 5009322"/>
              <a:gd name="connsiteX4" fmla="*/ 771743 w 3509263"/>
              <a:gd name="connsiteY4" fmla="*/ 5009322 h 5009322"/>
              <a:gd name="connsiteX5" fmla="*/ 1135231 w 3509263"/>
              <a:gd name="connsiteY5" fmla="*/ 4884373 h 5009322"/>
              <a:gd name="connsiteX6" fmla="*/ 3509263 w 3509263"/>
              <a:gd name="connsiteY6" fmla="*/ 2510340 h 5009322"/>
              <a:gd name="connsiteX7" fmla="*/ 1078436 w 3509263"/>
              <a:gd name="connsiteY7" fmla="*/ 90872 h 5009322"/>
              <a:gd name="connsiteX8" fmla="*/ 737666 w 3509263"/>
              <a:gd name="connsiteY8" fmla="*/ 0 h 5009322"/>
              <a:gd name="connsiteX9" fmla="*/ 465050 w 3509263"/>
              <a:gd name="connsiteY9" fmla="*/ 102231 h 5009322"/>
              <a:gd name="connsiteX10" fmla="*/ 0 w 3509263"/>
              <a:gd name="connsiteY10" fmla="*/ 538314 h 5009322"/>
              <a:gd name="connsiteX0" fmla="*/ 0 w 3509263"/>
              <a:gd name="connsiteY0" fmla="*/ 538314 h 5009322"/>
              <a:gd name="connsiteX1" fmla="*/ 1952681 w 3509263"/>
              <a:gd name="connsiteY1" fmla="*/ 2497200 h 5009322"/>
              <a:gd name="connsiteX2" fmla="*/ 10689 w 3509263"/>
              <a:gd name="connsiteY2" fmla="*/ 4464089 h 5009322"/>
              <a:gd name="connsiteX3" fmla="*/ 430973 w 3509263"/>
              <a:gd name="connsiteY3" fmla="*/ 4907091 h 5009322"/>
              <a:gd name="connsiteX4" fmla="*/ 771743 w 3509263"/>
              <a:gd name="connsiteY4" fmla="*/ 5009322 h 5009322"/>
              <a:gd name="connsiteX5" fmla="*/ 1135231 w 3509263"/>
              <a:gd name="connsiteY5" fmla="*/ 4884373 h 5009322"/>
              <a:gd name="connsiteX6" fmla="*/ 3509263 w 3509263"/>
              <a:gd name="connsiteY6" fmla="*/ 2510340 h 5009322"/>
              <a:gd name="connsiteX7" fmla="*/ 1078436 w 3509263"/>
              <a:gd name="connsiteY7" fmla="*/ 90872 h 5009322"/>
              <a:gd name="connsiteX8" fmla="*/ 737666 w 3509263"/>
              <a:gd name="connsiteY8" fmla="*/ 0 h 5009322"/>
              <a:gd name="connsiteX9" fmla="*/ 397553 w 3509263"/>
              <a:gd name="connsiteY9" fmla="*/ 157556 h 5009322"/>
              <a:gd name="connsiteX10" fmla="*/ 0 w 3509263"/>
              <a:gd name="connsiteY10" fmla="*/ 538314 h 5009322"/>
              <a:gd name="connsiteX0" fmla="*/ 0 w 3509263"/>
              <a:gd name="connsiteY0" fmla="*/ 865832 h 5336840"/>
              <a:gd name="connsiteX1" fmla="*/ 1952681 w 3509263"/>
              <a:gd name="connsiteY1" fmla="*/ 2824718 h 5336840"/>
              <a:gd name="connsiteX2" fmla="*/ 10689 w 3509263"/>
              <a:gd name="connsiteY2" fmla="*/ 4791607 h 5336840"/>
              <a:gd name="connsiteX3" fmla="*/ 430973 w 3509263"/>
              <a:gd name="connsiteY3" fmla="*/ 5234609 h 5336840"/>
              <a:gd name="connsiteX4" fmla="*/ 771743 w 3509263"/>
              <a:gd name="connsiteY4" fmla="*/ 5336840 h 5336840"/>
              <a:gd name="connsiteX5" fmla="*/ 1135231 w 3509263"/>
              <a:gd name="connsiteY5" fmla="*/ 5211891 h 5336840"/>
              <a:gd name="connsiteX6" fmla="*/ 3509263 w 3509263"/>
              <a:gd name="connsiteY6" fmla="*/ 2837858 h 5336840"/>
              <a:gd name="connsiteX7" fmla="*/ 1078436 w 3509263"/>
              <a:gd name="connsiteY7" fmla="*/ 418390 h 5336840"/>
              <a:gd name="connsiteX8" fmla="*/ 737666 w 3509263"/>
              <a:gd name="connsiteY8" fmla="*/ 327518 h 5336840"/>
              <a:gd name="connsiteX9" fmla="*/ 397553 w 3509263"/>
              <a:gd name="connsiteY9" fmla="*/ 485074 h 5336840"/>
              <a:gd name="connsiteX10" fmla="*/ 0 w 3509263"/>
              <a:gd name="connsiteY10" fmla="*/ 865832 h 5336840"/>
              <a:gd name="connsiteX0" fmla="*/ 0 w 3509263"/>
              <a:gd name="connsiteY0" fmla="*/ 549428 h 5020436"/>
              <a:gd name="connsiteX1" fmla="*/ 1952681 w 3509263"/>
              <a:gd name="connsiteY1" fmla="*/ 2508314 h 5020436"/>
              <a:gd name="connsiteX2" fmla="*/ 10689 w 3509263"/>
              <a:gd name="connsiteY2" fmla="*/ 4475203 h 5020436"/>
              <a:gd name="connsiteX3" fmla="*/ 430973 w 3509263"/>
              <a:gd name="connsiteY3" fmla="*/ 4918205 h 5020436"/>
              <a:gd name="connsiteX4" fmla="*/ 771743 w 3509263"/>
              <a:gd name="connsiteY4" fmla="*/ 5020436 h 5020436"/>
              <a:gd name="connsiteX5" fmla="*/ 1135231 w 3509263"/>
              <a:gd name="connsiteY5" fmla="*/ 4895487 h 5020436"/>
              <a:gd name="connsiteX6" fmla="*/ 3509263 w 3509263"/>
              <a:gd name="connsiteY6" fmla="*/ 2521454 h 5020436"/>
              <a:gd name="connsiteX7" fmla="*/ 1078436 w 3509263"/>
              <a:gd name="connsiteY7" fmla="*/ 101986 h 5020436"/>
              <a:gd name="connsiteX8" fmla="*/ 737666 w 3509263"/>
              <a:gd name="connsiteY8" fmla="*/ 11114 h 5020436"/>
              <a:gd name="connsiteX9" fmla="*/ 397553 w 3509263"/>
              <a:gd name="connsiteY9" fmla="*/ 168670 h 5020436"/>
              <a:gd name="connsiteX10" fmla="*/ 0 w 3509263"/>
              <a:gd name="connsiteY10" fmla="*/ 549428 h 5020436"/>
              <a:gd name="connsiteX0" fmla="*/ 0 w 3509263"/>
              <a:gd name="connsiteY0" fmla="*/ 549428 h 5020436"/>
              <a:gd name="connsiteX1" fmla="*/ 1952681 w 3509263"/>
              <a:gd name="connsiteY1" fmla="*/ 2508314 h 5020436"/>
              <a:gd name="connsiteX2" fmla="*/ 10689 w 3509263"/>
              <a:gd name="connsiteY2" fmla="*/ 4475203 h 5020436"/>
              <a:gd name="connsiteX3" fmla="*/ 430973 w 3509263"/>
              <a:gd name="connsiteY3" fmla="*/ 4918205 h 5020436"/>
              <a:gd name="connsiteX4" fmla="*/ 771743 w 3509263"/>
              <a:gd name="connsiteY4" fmla="*/ 5020436 h 5020436"/>
              <a:gd name="connsiteX5" fmla="*/ 1135231 w 3509263"/>
              <a:gd name="connsiteY5" fmla="*/ 4895487 h 5020436"/>
              <a:gd name="connsiteX6" fmla="*/ 3509263 w 3509263"/>
              <a:gd name="connsiteY6" fmla="*/ 2521454 h 5020436"/>
              <a:gd name="connsiteX7" fmla="*/ 1078436 w 3509263"/>
              <a:gd name="connsiteY7" fmla="*/ 101986 h 5020436"/>
              <a:gd name="connsiteX8" fmla="*/ 737666 w 3509263"/>
              <a:gd name="connsiteY8" fmla="*/ 11114 h 5020436"/>
              <a:gd name="connsiteX9" fmla="*/ 397553 w 3509263"/>
              <a:gd name="connsiteY9" fmla="*/ 168670 h 5020436"/>
              <a:gd name="connsiteX10" fmla="*/ 0 w 3509263"/>
              <a:gd name="connsiteY10" fmla="*/ 549428 h 5020436"/>
              <a:gd name="connsiteX0" fmla="*/ 0 w 3509263"/>
              <a:gd name="connsiteY0" fmla="*/ 542840 h 5013848"/>
              <a:gd name="connsiteX1" fmla="*/ 1952681 w 3509263"/>
              <a:gd name="connsiteY1" fmla="*/ 2501726 h 5013848"/>
              <a:gd name="connsiteX2" fmla="*/ 10689 w 3509263"/>
              <a:gd name="connsiteY2" fmla="*/ 4468615 h 5013848"/>
              <a:gd name="connsiteX3" fmla="*/ 430973 w 3509263"/>
              <a:gd name="connsiteY3" fmla="*/ 4911617 h 5013848"/>
              <a:gd name="connsiteX4" fmla="*/ 771743 w 3509263"/>
              <a:gd name="connsiteY4" fmla="*/ 5013848 h 5013848"/>
              <a:gd name="connsiteX5" fmla="*/ 1135231 w 3509263"/>
              <a:gd name="connsiteY5" fmla="*/ 4888899 h 5013848"/>
              <a:gd name="connsiteX6" fmla="*/ 3509263 w 3509263"/>
              <a:gd name="connsiteY6" fmla="*/ 2514866 h 5013848"/>
              <a:gd name="connsiteX7" fmla="*/ 1117296 w 3509263"/>
              <a:gd name="connsiteY7" fmla="*/ 134923 h 5013848"/>
              <a:gd name="connsiteX8" fmla="*/ 737666 w 3509263"/>
              <a:gd name="connsiteY8" fmla="*/ 4526 h 5013848"/>
              <a:gd name="connsiteX9" fmla="*/ 397553 w 3509263"/>
              <a:gd name="connsiteY9" fmla="*/ 162082 h 5013848"/>
              <a:gd name="connsiteX10" fmla="*/ 0 w 3509263"/>
              <a:gd name="connsiteY10" fmla="*/ 542840 h 5013848"/>
              <a:gd name="connsiteX0" fmla="*/ 0 w 3509263"/>
              <a:gd name="connsiteY0" fmla="*/ 526104 h 4997112"/>
              <a:gd name="connsiteX1" fmla="*/ 1952681 w 3509263"/>
              <a:gd name="connsiteY1" fmla="*/ 2484990 h 4997112"/>
              <a:gd name="connsiteX2" fmla="*/ 10689 w 3509263"/>
              <a:gd name="connsiteY2" fmla="*/ 4451879 h 4997112"/>
              <a:gd name="connsiteX3" fmla="*/ 430973 w 3509263"/>
              <a:gd name="connsiteY3" fmla="*/ 4894881 h 4997112"/>
              <a:gd name="connsiteX4" fmla="*/ 771743 w 3509263"/>
              <a:gd name="connsiteY4" fmla="*/ 4997112 h 4997112"/>
              <a:gd name="connsiteX5" fmla="*/ 1135231 w 3509263"/>
              <a:gd name="connsiteY5" fmla="*/ 4872163 h 4997112"/>
              <a:gd name="connsiteX6" fmla="*/ 3509263 w 3509263"/>
              <a:gd name="connsiteY6" fmla="*/ 2498130 h 4997112"/>
              <a:gd name="connsiteX7" fmla="*/ 1117296 w 3509263"/>
              <a:gd name="connsiteY7" fmla="*/ 118187 h 4997112"/>
              <a:gd name="connsiteX8" fmla="*/ 753426 w 3509263"/>
              <a:gd name="connsiteY8" fmla="*/ 4526 h 4997112"/>
              <a:gd name="connsiteX9" fmla="*/ 397553 w 3509263"/>
              <a:gd name="connsiteY9" fmla="*/ 145346 h 4997112"/>
              <a:gd name="connsiteX10" fmla="*/ 0 w 3509263"/>
              <a:gd name="connsiteY10" fmla="*/ 526104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64742 w 3500203"/>
              <a:gd name="connsiteY1" fmla="*/ 25023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5110 w 3505313"/>
              <a:gd name="connsiteY0" fmla="*/ 531610 h 4997112"/>
              <a:gd name="connsiteX1" fmla="*/ 1969852 w 3505313"/>
              <a:gd name="connsiteY1" fmla="*/ 2502390 h 4997112"/>
              <a:gd name="connsiteX2" fmla="*/ 0 w 3505313"/>
              <a:gd name="connsiteY2" fmla="*/ 4481321 h 4997112"/>
              <a:gd name="connsiteX3" fmla="*/ 427023 w 3505313"/>
              <a:gd name="connsiteY3" fmla="*/ 4894881 h 4997112"/>
              <a:gd name="connsiteX4" fmla="*/ 767793 w 3505313"/>
              <a:gd name="connsiteY4" fmla="*/ 4997112 h 4997112"/>
              <a:gd name="connsiteX5" fmla="*/ 1131281 w 3505313"/>
              <a:gd name="connsiteY5" fmla="*/ 4872163 h 4997112"/>
              <a:gd name="connsiteX6" fmla="*/ 3505313 w 3505313"/>
              <a:gd name="connsiteY6" fmla="*/ 2498130 h 4997112"/>
              <a:gd name="connsiteX7" fmla="*/ 1113346 w 3505313"/>
              <a:gd name="connsiteY7" fmla="*/ 118187 h 4997112"/>
              <a:gd name="connsiteX8" fmla="*/ 749476 w 3505313"/>
              <a:gd name="connsiteY8" fmla="*/ 4526 h 4997112"/>
              <a:gd name="connsiteX9" fmla="*/ 393603 w 3505313"/>
              <a:gd name="connsiteY9" fmla="*/ 145346 h 4997112"/>
              <a:gd name="connsiteX10" fmla="*/ 5110 w 3505313"/>
              <a:gd name="connsiteY10" fmla="*/ 531610 h 4997112"/>
              <a:gd name="connsiteX0" fmla="*/ 5110 w 3505313"/>
              <a:gd name="connsiteY0" fmla="*/ 531610 h 5288660"/>
              <a:gd name="connsiteX1" fmla="*/ 1969852 w 3505313"/>
              <a:gd name="connsiteY1" fmla="*/ 2502390 h 5288660"/>
              <a:gd name="connsiteX2" fmla="*/ 0 w 3505313"/>
              <a:gd name="connsiteY2" fmla="*/ 4481321 h 5288660"/>
              <a:gd name="connsiteX3" fmla="*/ 427023 w 3505313"/>
              <a:gd name="connsiteY3" fmla="*/ 4894881 h 5288660"/>
              <a:gd name="connsiteX4" fmla="*/ 767793 w 3505313"/>
              <a:gd name="connsiteY4" fmla="*/ 4997112 h 5288660"/>
              <a:gd name="connsiteX5" fmla="*/ 1131281 w 3505313"/>
              <a:gd name="connsiteY5" fmla="*/ 4872163 h 5288660"/>
              <a:gd name="connsiteX6" fmla="*/ 3505313 w 3505313"/>
              <a:gd name="connsiteY6" fmla="*/ 2498130 h 5288660"/>
              <a:gd name="connsiteX7" fmla="*/ 1113346 w 3505313"/>
              <a:gd name="connsiteY7" fmla="*/ 118187 h 5288660"/>
              <a:gd name="connsiteX8" fmla="*/ 749476 w 3505313"/>
              <a:gd name="connsiteY8" fmla="*/ 4526 h 5288660"/>
              <a:gd name="connsiteX9" fmla="*/ 393603 w 3505313"/>
              <a:gd name="connsiteY9" fmla="*/ 145346 h 5288660"/>
              <a:gd name="connsiteX10" fmla="*/ 5110 w 3505313"/>
              <a:gd name="connsiteY10" fmla="*/ 531610 h 5288660"/>
              <a:gd name="connsiteX0" fmla="*/ 5110 w 3505313"/>
              <a:gd name="connsiteY0" fmla="*/ 531610 h 5000898"/>
              <a:gd name="connsiteX1" fmla="*/ 1969852 w 3505313"/>
              <a:gd name="connsiteY1" fmla="*/ 2502390 h 5000898"/>
              <a:gd name="connsiteX2" fmla="*/ 0 w 3505313"/>
              <a:gd name="connsiteY2" fmla="*/ 4481321 h 5000898"/>
              <a:gd name="connsiteX3" fmla="*/ 427023 w 3505313"/>
              <a:gd name="connsiteY3" fmla="*/ 4894881 h 5000898"/>
              <a:gd name="connsiteX4" fmla="*/ 767793 w 3505313"/>
              <a:gd name="connsiteY4" fmla="*/ 4997112 h 5000898"/>
              <a:gd name="connsiteX5" fmla="*/ 1131281 w 3505313"/>
              <a:gd name="connsiteY5" fmla="*/ 4872163 h 5000898"/>
              <a:gd name="connsiteX6" fmla="*/ 3505313 w 3505313"/>
              <a:gd name="connsiteY6" fmla="*/ 2498130 h 5000898"/>
              <a:gd name="connsiteX7" fmla="*/ 1113346 w 3505313"/>
              <a:gd name="connsiteY7" fmla="*/ 118187 h 5000898"/>
              <a:gd name="connsiteX8" fmla="*/ 749476 w 3505313"/>
              <a:gd name="connsiteY8" fmla="*/ 4526 h 5000898"/>
              <a:gd name="connsiteX9" fmla="*/ 393603 w 3505313"/>
              <a:gd name="connsiteY9" fmla="*/ 145346 h 5000898"/>
              <a:gd name="connsiteX10" fmla="*/ 5110 w 3505313"/>
              <a:gd name="connsiteY10" fmla="*/ 531610 h 5000898"/>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29652 h 5005303"/>
              <a:gd name="connsiteX1" fmla="*/ 1969852 w 3505313"/>
              <a:gd name="connsiteY1" fmla="*/ 2500432 h 5005303"/>
              <a:gd name="connsiteX2" fmla="*/ 0 w 3505313"/>
              <a:gd name="connsiteY2" fmla="*/ 4479363 h 5005303"/>
              <a:gd name="connsiteX3" fmla="*/ 427023 w 3505313"/>
              <a:gd name="connsiteY3" fmla="*/ 4892923 h 5005303"/>
              <a:gd name="connsiteX4" fmla="*/ 787503 w 3505313"/>
              <a:gd name="connsiteY4" fmla="*/ 5001517 h 5005303"/>
              <a:gd name="connsiteX5" fmla="*/ 1131281 w 3505313"/>
              <a:gd name="connsiteY5" fmla="*/ 4870205 h 5005303"/>
              <a:gd name="connsiteX6" fmla="*/ 3505313 w 3505313"/>
              <a:gd name="connsiteY6" fmla="*/ 2496172 h 5005303"/>
              <a:gd name="connsiteX7" fmla="*/ 1160106 w 3505313"/>
              <a:gd name="connsiteY7" fmla="*/ 158794 h 5005303"/>
              <a:gd name="connsiteX8" fmla="*/ 749476 w 3505313"/>
              <a:gd name="connsiteY8" fmla="*/ 2568 h 5005303"/>
              <a:gd name="connsiteX9" fmla="*/ 393603 w 3505313"/>
              <a:gd name="connsiteY9" fmla="*/ 143388 h 5005303"/>
              <a:gd name="connsiteX10" fmla="*/ 5110 w 3505313"/>
              <a:gd name="connsiteY10" fmla="*/ 529652 h 5005303"/>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 name="connsiteX0" fmla="*/ 5110 w 3505313"/>
              <a:gd name="connsiteY0" fmla="*/ 532416 h 5008067"/>
              <a:gd name="connsiteX1" fmla="*/ 1969852 w 3505313"/>
              <a:gd name="connsiteY1" fmla="*/ 2503196 h 5008067"/>
              <a:gd name="connsiteX2" fmla="*/ 0 w 3505313"/>
              <a:gd name="connsiteY2" fmla="*/ 4482127 h 5008067"/>
              <a:gd name="connsiteX3" fmla="*/ 427023 w 3505313"/>
              <a:gd name="connsiteY3" fmla="*/ 4895687 h 5008067"/>
              <a:gd name="connsiteX4" fmla="*/ 787503 w 3505313"/>
              <a:gd name="connsiteY4" fmla="*/ 5004281 h 5008067"/>
              <a:gd name="connsiteX5" fmla="*/ 1131281 w 3505313"/>
              <a:gd name="connsiteY5" fmla="*/ 4872969 h 5008067"/>
              <a:gd name="connsiteX6" fmla="*/ 3505313 w 3505313"/>
              <a:gd name="connsiteY6" fmla="*/ 2498936 h 5008067"/>
              <a:gd name="connsiteX7" fmla="*/ 1160106 w 3505313"/>
              <a:gd name="connsiteY7" fmla="*/ 161558 h 5008067"/>
              <a:gd name="connsiteX8" fmla="*/ 796836 w 3505313"/>
              <a:gd name="connsiteY8" fmla="*/ 2318 h 5008067"/>
              <a:gd name="connsiteX9" fmla="*/ 393603 w 3505313"/>
              <a:gd name="connsiteY9" fmla="*/ 146152 h 5008067"/>
              <a:gd name="connsiteX10" fmla="*/ 5110 w 3505313"/>
              <a:gd name="connsiteY10" fmla="*/ 532416 h 5008067"/>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05313" h="5008317">
                <a:moveTo>
                  <a:pt x="5110" y="532666"/>
                </a:moveTo>
                <a:lnTo>
                  <a:pt x="1969852" y="2503446"/>
                </a:lnTo>
                <a:lnTo>
                  <a:pt x="0" y="4482377"/>
                </a:lnTo>
                <a:lnTo>
                  <a:pt x="427023" y="4895937"/>
                </a:lnTo>
                <a:cubicBezTo>
                  <a:pt x="510281" y="4969426"/>
                  <a:pt x="670127" y="5008317"/>
                  <a:pt x="787503" y="5004531"/>
                </a:cubicBezTo>
                <a:cubicBezTo>
                  <a:pt x="904879" y="5000745"/>
                  <a:pt x="1004011" y="4978861"/>
                  <a:pt x="1131281" y="4873219"/>
                </a:cubicBezTo>
                <a:lnTo>
                  <a:pt x="3505313" y="2499186"/>
                </a:lnTo>
                <a:lnTo>
                  <a:pt x="1160106" y="161808"/>
                </a:lnTo>
                <a:cubicBezTo>
                  <a:pt x="1068649" y="89635"/>
                  <a:pt x="968345" y="5136"/>
                  <a:pt x="796836" y="2568"/>
                </a:cubicBezTo>
                <a:cubicBezTo>
                  <a:pt x="625327" y="0"/>
                  <a:pt x="475789" y="68559"/>
                  <a:pt x="393603" y="146402"/>
                </a:cubicBezTo>
                <a:lnTo>
                  <a:pt x="5110" y="532666"/>
                </a:ln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7" name="Text Placeholder 16">
            <a:extLst>
              <a:ext uri="{FF2B5EF4-FFF2-40B4-BE49-F238E27FC236}">
                <a16:creationId xmlns:a16="http://schemas.microsoft.com/office/drawing/2014/main" id="{D675A7F9-DBEE-84A3-290F-B79A4B8AA3B8}"/>
              </a:ext>
            </a:extLst>
          </p:cNvPr>
          <p:cNvSpPr>
            <a:spLocks noGrp="1"/>
          </p:cNvSpPr>
          <p:nvPr>
            <p:ph type="body" sz="quarter" idx="10"/>
          </p:nvPr>
        </p:nvSpPr>
        <p:spPr>
          <a:xfrm>
            <a:off x="409468" y="4004336"/>
            <a:ext cx="4534307" cy="2232326"/>
          </a:xfrm>
        </p:spPr>
        <p:txBody>
          <a:bodyPr/>
          <a:lstStyle/>
          <a:p>
            <a:pPr lvl="0"/>
            <a:r>
              <a:rPr lang="en-GB" dirty="0"/>
              <a:t>Click to edit Master text styles</a:t>
            </a:r>
          </a:p>
        </p:txBody>
      </p:sp>
      <p:sp>
        <p:nvSpPr>
          <p:cNvPr id="3" name="Footer Placeholder 108">
            <a:extLst>
              <a:ext uri="{FF2B5EF4-FFF2-40B4-BE49-F238E27FC236}">
                <a16:creationId xmlns:a16="http://schemas.microsoft.com/office/drawing/2014/main" id="{B790D698-BF58-116D-B9A7-FEAA6F4EF684}"/>
              </a:ext>
            </a:extLst>
          </p:cNvPr>
          <p:cNvSpPr>
            <a:spLocks noGrp="1"/>
          </p:cNvSpPr>
          <p:nvPr>
            <p:ph type="ftr" sz="quarter" idx="3"/>
          </p:nvPr>
        </p:nvSpPr>
        <p:spPr>
          <a:xfrm>
            <a:off x="1795028" y="6506947"/>
            <a:ext cx="9960524" cy="123082"/>
          </a:xfrm>
          <a:prstGeom prst="rect">
            <a:avLst/>
          </a:prstGeom>
        </p:spPr>
        <p:txBody>
          <a:bodyPr vert="horz" wrap="square" lIns="0" tIns="0" rIns="0" bIns="0" rtlCol="0" anchor="t" anchorCtr="0">
            <a:spAutoFit/>
          </a:bodyPr>
          <a:lstStyle>
            <a:lvl1pPr algn="l">
              <a:defRPr sz="800">
                <a:solidFill>
                  <a:schemeClr val="tx2"/>
                </a:solidFill>
                <a:latin typeface="+mn-lt"/>
              </a:defRPr>
            </a:lvl1pPr>
          </a:lstStyle>
          <a:p>
            <a:r>
              <a:rPr lang="en-GB" dirty="0"/>
              <a:t>Presentation title can go here</a:t>
            </a:r>
          </a:p>
        </p:txBody>
      </p:sp>
      <p:cxnSp>
        <p:nvCxnSpPr>
          <p:cNvPr id="5" name="Straight Connector 4">
            <a:extLst>
              <a:ext uri="{FF2B5EF4-FFF2-40B4-BE49-F238E27FC236}">
                <a16:creationId xmlns:a16="http://schemas.microsoft.com/office/drawing/2014/main" id="{6A053298-AFAE-2995-9C67-298FE3132E83}"/>
              </a:ext>
            </a:extLst>
          </p:cNvPr>
          <p:cNvCxnSpPr/>
          <p:nvPr userDrawn="1"/>
        </p:nvCxnSpPr>
        <p:spPr>
          <a:xfrm>
            <a:off x="1675422" y="6504611"/>
            <a:ext cx="0" cy="137194"/>
          </a:xfrm>
          <a:prstGeom prst="line">
            <a:avLst/>
          </a:prstGeom>
          <a:ln w="635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C024C3E-844E-B0B8-20BC-DB916EE61456}"/>
              </a:ext>
            </a:extLst>
          </p:cNvPr>
          <p:cNvSpPr txBox="1"/>
          <p:nvPr userDrawn="1"/>
        </p:nvSpPr>
        <p:spPr>
          <a:xfrm>
            <a:off x="779932" y="6506947"/>
            <a:ext cx="791882" cy="123082"/>
          </a:xfrm>
          <a:prstGeom prst="rect">
            <a:avLst/>
          </a:prstGeom>
          <a:noFill/>
        </p:spPr>
        <p:txBody>
          <a:bodyPr wrap="square" lIns="0" tIns="0" rIns="0" bIns="0" rtlCol="0">
            <a:spAutoFit/>
          </a:bodyPr>
          <a:lstStyle/>
          <a:p>
            <a:r>
              <a:rPr lang="en-US" sz="800" b="1" dirty="0" err="1">
                <a:solidFill>
                  <a:schemeClr val="tx2"/>
                </a:solidFill>
                <a:latin typeface="+mn-lt"/>
              </a:rPr>
              <a:t>Raiffeisen</a:t>
            </a:r>
            <a:r>
              <a:rPr lang="en-US" sz="800" b="1" dirty="0">
                <a:solidFill>
                  <a:schemeClr val="tx2"/>
                </a:solidFill>
                <a:latin typeface="+mn-lt"/>
              </a:rPr>
              <a:t> Bank</a:t>
            </a:r>
            <a:endParaRPr lang="en-GB" sz="800" b="1" dirty="0">
              <a:solidFill>
                <a:schemeClr val="tx2"/>
              </a:solidFill>
              <a:latin typeface="+mn-lt"/>
            </a:endParaRPr>
          </a:p>
        </p:txBody>
      </p:sp>
      <p:sp>
        <p:nvSpPr>
          <p:cNvPr id="10" name="Slide Number Placeholder 109">
            <a:extLst>
              <a:ext uri="{FF2B5EF4-FFF2-40B4-BE49-F238E27FC236}">
                <a16:creationId xmlns:a16="http://schemas.microsoft.com/office/drawing/2014/main" id="{CC0BF9CF-7969-EAF7-4D98-7CA5B40FA105}"/>
              </a:ext>
            </a:extLst>
          </p:cNvPr>
          <p:cNvSpPr txBox="1">
            <a:spLocks/>
          </p:cNvSpPr>
          <p:nvPr userDrawn="1"/>
        </p:nvSpPr>
        <p:spPr>
          <a:xfrm>
            <a:off x="436449" y="6506947"/>
            <a:ext cx="260356" cy="123082"/>
          </a:xfrm>
          <a:prstGeom prst="rect">
            <a:avLst/>
          </a:prstGeom>
        </p:spPr>
        <p:txBody>
          <a:bodyPr vert="horz" wrap="square" lIns="0" tIns="0" rIns="0" bIns="0" rtlCol="0" anchor="t" anchorCtr="0">
            <a:spAutoFit/>
          </a:bodyPr>
          <a:lstStyle>
            <a:lvl1pPr algn="r">
              <a:defRPr sz="1400">
                <a:solidFill>
                  <a:srgbClr val="FF0000"/>
                </a:solidFill>
                <a:latin typeface="+mn-lt"/>
              </a:defRPr>
            </a:lvl1pPr>
          </a:lstStyle>
          <a:p>
            <a:pPr marL="0" marR="0" lvl="0" indent="0" algn="l" defTabSz="914126" rtl="0" eaLnBrk="1" fontAlgn="base" latinLnBrk="0" hangingPunct="1">
              <a:lnSpc>
                <a:spcPct val="100000"/>
              </a:lnSpc>
              <a:spcBef>
                <a:spcPct val="0"/>
              </a:spcBef>
              <a:spcAft>
                <a:spcPct val="0"/>
              </a:spcAft>
              <a:buClrTx/>
              <a:buSzTx/>
              <a:buFontTx/>
              <a:buNone/>
              <a:tabLst/>
              <a:defRPr/>
            </a:pPr>
            <a:fld id="{FB8A8675-40C0-40D2-8FCE-EA4A25F48F18}" type="slidenum">
              <a:rPr kumimoji="0" lang="en-GB" sz="8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126" rtl="0" eaLnBrk="1" fontAlgn="base" latinLnBrk="0" hangingPunct="1">
                <a:lnSpc>
                  <a:spcPct val="100000"/>
                </a:lnSpc>
                <a:spcBef>
                  <a:spcPct val="0"/>
                </a:spcBef>
                <a:spcAft>
                  <a:spcPct val="0"/>
                </a:spcAft>
                <a:buClrTx/>
                <a:buSzTx/>
                <a:buFontTx/>
                <a:buNone/>
                <a:tabLst/>
                <a:defRPr/>
              </a:pPr>
              <a:t>‹#›</a:t>
            </a:fld>
            <a:endParaRPr kumimoji="0" lang="en-GB" sz="800" b="0" i="0" u="none" strike="noStrike" kern="1200" cap="none" spc="0" normalizeH="0" baseline="0" noProof="0" dirty="0">
              <a:ln>
                <a:noFill/>
              </a:ln>
              <a:solidFill>
                <a:schemeClr val="tx2"/>
              </a:solidFill>
              <a:effectLst/>
              <a:uLnTx/>
              <a:uFillTx/>
              <a:latin typeface="+mn-lt"/>
              <a:ea typeface="+mn-ea"/>
              <a:cs typeface="+mn-cs"/>
            </a:endParaRPr>
          </a:p>
        </p:txBody>
      </p:sp>
      <p:sp>
        <p:nvSpPr>
          <p:cNvPr id="6" name="Text Placeholder 9">
            <a:extLst>
              <a:ext uri="{FF2B5EF4-FFF2-40B4-BE49-F238E27FC236}">
                <a16:creationId xmlns:a16="http://schemas.microsoft.com/office/drawing/2014/main" id="{6DCB27DD-2B31-89A2-6866-21483C4C0E92}"/>
              </a:ext>
            </a:extLst>
          </p:cNvPr>
          <p:cNvSpPr>
            <a:spLocks noGrp="1"/>
          </p:cNvSpPr>
          <p:nvPr>
            <p:ph type="body" sz="quarter" idx="11" hasCustomPrompt="1"/>
          </p:nvPr>
        </p:nvSpPr>
        <p:spPr>
          <a:xfrm>
            <a:off x="430473" y="314793"/>
            <a:ext cx="1706118" cy="738493"/>
          </a:xfrm>
        </p:spPr>
        <p:txBody>
          <a:bodyPr wrap="square">
            <a:spAutoFit/>
          </a:bodyPr>
          <a:lstStyle>
            <a:lvl1pPr>
              <a:lnSpc>
                <a:spcPct val="100000"/>
              </a:lnSpc>
              <a:spcAft>
                <a:spcPts val="0"/>
              </a:spcAft>
              <a:defRPr sz="4799" b="0">
                <a:solidFill>
                  <a:schemeClr val="tx2"/>
                </a:solidFill>
                <a:latin typeface="Amalia Medium" pitchFamily="34" charset="0"/>
              </a:defRPr>
            </a:lvl1pPr>
          </a:lstStyle>
          <a:p>
            <a:pPr lvl="0"/>
            <a:r>
              <a:rPr lang="en-US" dirty="0"/>
              <a:t>00</a:t>
            </a:r>
          </a:p>
        </p:txBody>
      </p:sp>
    </p:spTree>
    <p:extLst>
      <p:ext uri="{BB962C8B-B14F-4D97-AF65-F5344CB8AC3E}">
        <p14:creationId xmlns:p14="http://schemas.microsoft.com/office/powerpoint/2010/main" val="4687196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Divider 8">
    <p:bg>
      <p:bgPr>
        <a:solidFill>
          <a:schemeClr val="accent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434095" y="1669298"/>
            <a:ext cx="4582067" cy="861574"/>
          </a:xfrm>
        </p:spPr>
        <p:txBody>
          <a:bodyPr wrap="square" anchor="b">
            <a:spAutoFit/>
          </a:bodyPr>
          <a:lstStyle>
            <a:lvl1pPr algn="l">
              <a:lnSpc>
                <a:spcPct val="100000"/>
              </a:lnSpc>
              <a:defRPr sz="2799" b="1">
                <a:solidFill>
                  <a:schemeClr val="tx2"/>
                </a:solidFill>
                <a:latin typeface="+mj-lt"/>
              </a:defRPr>
            </a:lvl1pPr>
          </a:lstStyle>
          <a:p>
            <a:r>
              <a:rPr lang="en-GB"/>
              <a:t>Click to edit Master title style</a:t>
            </a:r>
            <a:endParaRPr lang="en-GB" dirty="0"/>
          </a:p>
        </p:txBody>
      </p:sp>
      <p:sp>
        <p:nvSpPr>
          <p:cNvPr id="3" name="Text Placeholder 2"/>
          <p:cNvSpPr>
            <a:spLocks noGrp="1"/>
          </p:cNvSpPr>
          <p:nvPr>
            <p:ph type="body" sz="quarter" idx="10"/>
          </p:nvPr>
        </p:nvSpPr>
        <p:spPr>
          <a:xfrm>
            <a:off x="434095" y="2459184"/>
            <a:ext cx="4582067" cy="973631"/>
          </a:xfrm>
        </p:spPr>
        <p:txBody>
          <a:bodyPr wrap="square">
            <a:spAutoFit/>
          </a:bodyPr>
          <a:lstStyle>
            <a:lvl1pPr marL="0" marR="0" indent="0" algn="l" defTabSz="1088449" rtl="0" eaLnBrk="1" fontAlgn="base" latinLnBrk="0" hangingPunct="1">
              <a:lnSpc>
                <a:spcPct val="113000"/>
              </a:lnSpc>
              <a:spcBef>
                <a:spcPts val="0"/>
              </a:spcBef>
              <a:spcAft>
                <a:spcPts val="0"/>
              </a:spcAft>
              <a:buClrTx/>
              <a:buSzTx/>
              <a:buFontTx/>
              <a:buNone/>
              <a:tabLst/>
              <a:defRPr sz="2799" b="0" baseline="0">
                <a:solidFill>
                  <a:schemeClr val="tx2"/>
                </a:solidFill>
              </a:defRPr>
            </a:lvl1pPr>
          </a:lstStyle>
          <a:p>
            <a:pPr lvl="0"/>
            <a:r>
              <a:rPr lang="en-GB"/>
              <a:t>Click to edit Master text styles</a:t>
            </a:r>
          </a:p>
        </p:txBody>
      </p:sp>
      <p:sp>
        <p:nvSpPr>
          <p:cNvPr id="5" name="Footer Placeholder 108"/>
          <p:cNvSpPr>
            <a:spLocks noGrp="1"/>
          </p:cNvSpPr>
          <p:nvPr>
            <p:ph type="ftr" sz="quarter" idx="3"/>
          </p:nvPr>
        </p:nvSpPr>
        <p:spPr>
          <a:xfrm>
            <a:off x="1795028" y="6506947"/>
            <a:ext cx="9960524" cy="123082"/>
          </a:xfrm>
          <a:prstGeom prst="rect">
            <a:avLst/>
          </a:prstGeom>
        </p:spPr>
        <p:txBody>
          <a:bodyPr vert="horz" wrap="square" lIns="0" tIns="0" rIns="0" bIns="0" rtlCol="0" anchor="t" anchorCtr="0">
            <a:spAutoFit/>
          </a:bodyPr>
          <a:lstStyle>
            <a:lvl1pPr algn="l">
              <a:defRPr sz="800">
                <a:solidFill>
                  <a:schemeClr val="tx2"/>
                </a:solidFill>
                <a:latin typeface="+mn-lt"/>
              </a:defRPr>
            </a:lvl1pPr>
          </a:lstStyle>
          <a:p>
            <a:r>
              <a:rPr lang="en-GB" dirty="0"/>
              <a:t>Presentation title can go here</a:t>
            </a:r>
          </a:p>
        </p:txBody>
      </p:sp>
      <p:sp>
        <p:nvSpPr>
          <p:cNvPr id="6" name="Slide Number Placeholder 109"/>
          <p:cNvSpPr txBox="1">
            <a:spLocks/>
          </p:cNvSpPr>
          <p:nvPr userDrawn="1"/>
        </p:nvSpPr>
        <p:spPr>
          <a:xfrm>
            <a:off x="436449" y="6506947"/>
            <a:ext cx="260356" cy="123082"/>
          </a:xfrm>
          <a:prstGeom prst="rect">
            <a:avLst/>
          </a:prstGeom>
        </p:spPr>
        <p:txBody>
          <a:bodyPr vert="horz" wrap="square" lIns="0" tIns="0" rIns="0" bIns="0" rtlCol="0" anchor="t" anchorCtr="0">
            <a:spAutoFit/>
          </a:bodyPr>
          <a:lstStyle>
            <a:lvl1pPr algn="r">
              <a:defRPr sz="1400">
                <a:solidFill>
                  <a:srgbClr val="FF0000"/>
                </a:solidFill>
                <a:latin typeface="+mn-lt"/>
              </a:defRPr>
            </a:lvl1pPr>
          </a:lstStyle>
          <a:p>
            <a:pPr marL="0" marR="0" lvl="0" indent="0" algn="l" defTabSz="914126" rtl="0" eaLnBrk="1" fontAlgn="base" latinLnBrk="0" hangingPunct="1">
              <a:lnSpc>
                <a:spcPct val="100000"/>
              </a:lnSpc>
              <a:spcBef>
                <a:spcPct val="0"/>
              </a:spcBef>
              <a:spcAft>
                <a:spcPct val="0"/>
              </a:spcAft>
              <a:buClrTx/>
              <a:buSzTx/>
              <a:buFontTx/>
              <a:buNone/>
              <a:tabLst/>
              <a:defRPr/>
            </a:pPr>
            <a:fld id="{FB8A8675-40C0-40D2-8FCE-EA4A25F48F18}" type="slidenum">
              <a:rPr kumimoji="0" lang="en-GB" sz="8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126" rtl="0" eaLnBrk="1" fontAlgn="base" latinLnBrk="0" hangingPunct="1">
                <a:lnSpc>
                  <a:spcPct val="100000"/>
                </a:lnSpc>
                <a:spcBef>
                  <a:spcPct val="0"/>
                </a:spcBef>
                <a:spcAft>
                  <a:spcPct val="0"/>
                </a:spcAft>
                <a:buClrTx/>
                <a:buSzTx/>
                <a:buFontTx/>
                <a:buNone/>
                <a:tabLst/>
                <a:defRPr/>
              </a:pPr>
              <a:t>‹#›</a:t>
            </a:fld>
            <a:endParaRPr kumimoji="0" lang="en-GB" sz="800" b="0" i="0" u="none" strike="noStrike" kern="1200" cap="none" spc="0" normalizeH="0" baseline="0" noProof="0" dirty="0">
              <a:ln>
                <a:noFill/>
              </a:ln>
              <a:solidFill>
                <a:schemeClr val="tx2"/>
              </a:solidFill>
              <a:effectLst/>
              <a:uLnTx/>
              <a:uFillTx/>
              <a:latin typeface="+mn-lt"/>
              <a:ea typeface="+mn-ea"/>
              <a:cs typeface="+mn-cs"/>
            </a:endParaRPr>
          </a:p>
        </p:txBody>
      </p:sp>
      <p:cxnSp>
        <p:nvCxnSpPr>
          <p:cNvPr id="7" name="Straight Connector 6"/>
          <p:cNvCxnSpPr/>
          <p:nvPr userDrawn="1"/>
        </p:nvCxnSpPr>
        <p:spPr>
          <a:xfrm>
            <a:off x="652153" y="6504611"/>
            <a:ext cx="0" cy="137194"/>
          </a:xfrm>
          <a:prstGeom prst="line">
            <a:avLst/>
          </a:prstGeom>
          <a:ln w="635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675422" y="6504611"/>
            <a:ext cx="0" cy="137194"/>
          </a:xfrm>
          <a:prstGeom prst="line">
            <a:avLst/>
          </a:prstGeom>
          <a:ln w="635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779932" y="6506947"/>
            <a:ext cx="791882" cy="123082"/>
          </a:xfrm>
          <a:prstGeom prst="rect">
            <a:avLst/>
          </a:prstGeom>
          <a:noFill/>
        </p:spPr>
        <p:txBody>
          <a:bodyPr wrap="square" lIns="0" tIns="0" rIns="0" bIns="0" rtlCol="0">
            <a:spAutoFit/>
          </a:bodyPr>
          <a:lstStyle/>
          <a:p>
            <a:r>
              <a:rPr lang="en-US" sz="800" b="1" dirty="0" err="1">
                <a:solidFill>
                  <a:schemeClr val="tx2"/>
                </a:solidFill>
                <a:latin typeface="+mn-lt"/>
              </a:rPr>
              <a:t>Raiffeisen</a:t>
            </a:r>
            <a:r>
              <a:rPr lang="en-US" sz="800" b="1" dirty="0">
                <a:solidFill>
                  <a:schemeClr val="tx2"/>
                </a:solidFill>
                <a:latin typeface="+mn-lt"/>
              </a:rPr>
              <a:t> Bank</a:t>
            </a:r>
            <a:endParaRPr lang="en-GB" sz="800" b="1" dirty="0">
              <a:solidFill>
                <a:schemeClr val="tx2"/>
              </a:solidFill>
              <a:latin typeface="+mn-lt"/>
            </a:endParaRPr>
          </a:p>
        </p:txBody>
      </p:sp>
      <p:sp>
        <p:nvSpPr>
          <p:cNvPr id="10" name="Text Placeholder 9"/>
          <p:cNvSpPr>
            <a:spLocks noGrp="1"/>
          </p:cNvSpPr>
          <p:nvPr>
            <p:ph type="body" sz="quarter" idx="11" hasCustomPrompt="1"/>
          </p:nvPr>
        </p:nvSpPr>
        <p:spPr>
          <a:xfrm>
            <a:off x="430473" y="314793"/>
            <a:ext cx="1706118" cy="738493"/>
          </a:xfrm>
        </p:spPr>
        <p:txBody>
          <a:bodyPr wrap="square">
            <a:spAutoFit/>
          </a:bodyPr>
          <a:lstStyle>
            <a:lvl1pPr>
              <a:lnSpc>
                <a:spcPct val="100000"/>
              </a:lnSpc>
              <a:spcAft>
                <a:spcPts val="0"/>
              </a:spcAft>
              <a:defRPr sz="4799" b="0">
                <a:solidFill>
                  <a:schemeClr val="tx2"/>
                </a:solidFill>
                <a:latin typeface="Amalia Medium" pitchFamily="34" charset="0"/>
              </a:defRPr>
            </a:lvl1pPr>
          </a:lstStyle>
          <a:p>
            <a:pPr lvl="0"/>
            <a:r>
              <a:rPr lang="en-US" dirty="0"/>
              <a:t>00</a:t>
            </a:r>
          </a:p>
        </p:txBody>
      </p:sp>
      <p:sp>
        <p:nvSpPr>
          <p:cNvPr id="17" name="Picture Placeholder 16"/>
          <p:cNvSpPr>
            <a:spLocks noGrp="1"/>
          </p:cNvSpPr>
          <p:nvPr>
            <p:ph type="pic" sz="quarter" idx="12" hasCustomPrompt="1"/>
          </p:nvPr>
        </p:nvSpPr>
        <p:spPr>
          <a:xfrm>
            <a:off x="6959376" y="717384"/>
            <a:ext cx="3794724" cy="5205795"/>
          </a:xfrm>
          <a:noFill/>
        </p:spPr>
        <p:txBody>
          <a:bodyPr/>
          <a:lstStyle>
            <a:lvl1pPr>
              <a:defRPr/>
            </a:lvl1pPr>
          </a:lstStyle>
          <a:p>
            <a:r>
              <a:rPr lang="en-US" dirty="0"/>
              <a:t>Click icon to add image</a:t>
            </a:r>
            <a:endParaRPr lang="en-GB" dirty="0"/>
          </a:p>
        </p:txBody>
      </p:sp>
      <p:sp>
        <p:nvSpPr>
          <p:cNvPr id="14" name="Freeform 13"/>
          <p:cNvSpPr/>
          <p:nvPr userDrawn="1"/>
        </p:nvSpPr>
        <p:spPr>
          <a:xfrm flipH="1">
            <a:off x="10773753" y="431484"/>
            <a:ext cx="998907" cy="1427259"/>
          </a:xfrm>
          <a:custGeom>
            <a:avLst/>
            <a:gdLst>
              <a:gd name="connsiteX0" fmla="*/ 0 w 3498574"/>
              <a:gd name="connsiteY0" fmla="*/ 533873 h 5009322"/>
              <a:gd name="connsiteX1" fmla="*/ 1965108 w 3498574"/>
              <a:gd name="connsiteY1" fmla="*/ 2498981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498574"/>
              <a:gd name="connsiteY0" fmla="*/ 533873 h 5009322"/>
              <a:gd name="connsiteX1" fmla="*/ 1953550 w 3498574"/>
              <a:gd name="connsiteY1" fmla="*/ 2482688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498574"/>
              <a:gd name="connsiteY0" fmla="*/ 533873 h 5009322"/>
              <a:gd name="connsiteX1" fmla="*/ 1941992 w 3498574"/>
              <a:gd name="connsiteY1" fmla="*/ 2497200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509263"/>
              <a:gd name="connsiteY0" fmla="*/ 538314 h 5009322"/>
              <a:gd name="connsiteX1" fmla="*/ 1952681 w 3509263"/>
              <a:gd name="connsiteY1" fmla="*/ 2497200 h 5009322"/>
              <a:gd name="connsiteX2" fmla="*/ 10689 w 3509263"/>
              <a:gd name="connsiteY2" fmla="*/ 4464089 h 5009322"/>
              <a:gd name="connsiteX3" fmla="*/ 430973 w 3509263"/>
              <a:gd name="connsiteY3" fmla="*/ 4907091 h 5009322"/>
              <a:gd name="connsiteX4" fmla="*/ 771743 w 3509263"/>
              <a:gd name="connsiteY4" fmla="*/ 5009322 h 5009322"/>
              <a:gd name="connsiteX5" fmla="*/ 1135231 w 3509263"/>
              <a:gd name="connsiteY5" fmla="*/ 4884373 h 5009322"/>
              <a:gd name="connsiteX6" fmla="*/ 3509263 w 3509263"/>
              <a:gd name="connsiteY6" fmla="*/ 2510340 h 5009322"/>
              <a:gd name="connsiteX7" fmla="*/ 1078436 w 3509263"/>
              <a:gd name="connsiteY7" fmla="*/ 90872 h 5009322"/>
              <a:gd name="connsiteX8" fmla="*/ 737666 w 3509263"/>
              <a:gd name="connsiteY8" fmla="*/ 0 h 5009322"/>
              <a:gd name="connsiteX9" fmla="*/ 465050 w 3509263"/>
              <a:gd name="connsiteY9" fmla="*/ 102231 h 5009322"/>
              <a:gd name="connsiteX10" fmla="*/ 0 w 3509263"/>
              <a:gd name="connsiteY10" fmla="*/ 538314 h 5009322"/>
              <a:gd name="connsiteX0" fmla="*/ 0 w 3509263"/>
              <a:gd name="connsiteY0" fmla="*/ 538314 h 5009322"/>
              <a:gd name="connsiteX1" fmla="*/ 1952681 w 3509263"/>
              <a:gd name="connsiteY1" fmla="*/ 2497200 h 5009322"/>
              <a:gd name="connsiteX2" fmla="*/ 10689 w 3509263"/>
              <a:gd name="connsiteY2" fmla="*/ 4464089 h 5009322"/>
              <a:gd name="connsiteX3" fmla="*/ 430973 w 3509263"/>
              <a:gd name="connsiteY3" fmla="*/ 4907091 h 5009322"/>
              <a:gd name="connsiteX4" fmla="*/ 771743 w 3509263"/>
              <a:gd name="connsiteY4" fmla="*/ 5009322 h 5009322"/>
              <a:gd name="connsiteX5" fmla="*/ 1135231 w 3509263"/>
              <a:gd name="connsiteY5" fmla="*/ 4884373 h 5009322"/>
              <a:gd name="connsiteX6" fmla="*/ 3509263 w 3509263"/>
              <a:gd name="connsiteY6" fmla="*/ 2510340 h 5009322"/>
              <a:gd name="connsiteX7" fmla="*/ 1078436 w 3509263"/>
              <a:gd name="connsiteY7" fmla="*/ 90872 h 5009322"/>
              <a:gd name="connsiteX8" fmla="*/ 737666 w 3509263"/>
              <a:gd name="connsiteY8" fmla="*/ 0 h 5009322"/>
              <a:gd name="connsiteX9" fmla="*/ 397553 w 3509263"/>
              <a:gd name="connsiteY9" fmla="*/ 157556 h 5009322"/>
              <a:gd name="connsiteX10" fmla="*/ 0 w 3509263"/>
              <a:gd name="connsiteY10" fmla="*/ 538314 h 5009322"/>
              <a:gd name="connsiteX0" fmla="*/ 0 w 3509263"/>
              <a:gd name="connsiteY0" fmla="*/ 865832 h 5336840"/>
              <a:gd name="connsiteX1" fmla="*/ 1952681 w 3509263"/>
              <a:gd name="connsiteY1" fmla="*/ 2824718 h 5336840"/>
              <a:gd name="connsiteX2" fmla="*/ 10689 w 3509263"/>
              <a:gd name="connsiteY2" fmla="*/ 4791607 h 5336840"/>
              <a:gd name="connsiteX3" fmla="*/ 430973 w 3509263"/>
              <a:gd name="connsiteY3" fmla="*/ 5234609 h 5336840"/>
              <a:gd name="connsiteX4" fmla="*/ 771743 w 3509263"/>
              <a:gd name="connsiteY4" fmla="*/ 5336840 h 5336840"/>
              <a:gd name="connsiteX5" fmla="*/ 1135231 w 3509263"/>
              <a:gd name="connsiteY5" fmla="*/ 5211891 h 5336840"/>
              <a:gd name="connsiteX6" fmla="*/ 3509263 w 3509263"/>
              <a:gd name="connsiteY6" fmla="*/ 2837858 h 5336840"/>
              <a:gd name="connsiteX7" fmla="*/ 1078436 w 3509263"/>
              <a:gd name="connsiteY7" fmla="*/ 418390 h 5336840"/>
              <a:gd name="connsiteX8" fmla="*/ 737666 w 3509263"/>
              <a:gd name="connsiteY8" fmla="*/ 327518 h 5336840"/>
              <a:gd name="connsiteX9" fmla="*/ 397553 w 3509263"/>
              <a:gd name="connsiteY9" fmla="*/ 485074 h 5336840"/>
              <a:gd name="connsiteX10" fmla="*/ 0 w 3509263"/>
              <a:gd name="connsiteY10" fmla="*/ 865832 h 5336840"/>
              <a:gd name="connsiteX0" fmla="*/ 0 w 3509263"/>
              <a:gd name="connsiteY0" fmla="*/ 549428 h 5020436"/>
              <a:gd name="connsiteX1" fmla="*/ 1952681 w 3509263"/>
              <a:gd name="connsiteY1" fmla="*/ 2508314 h 5020436"/>
              <a:gd name="connsiteX2" fmla="*/ 10689 w 3509263"/>
              <a:gd name="connsiteY2" fmla="*/ 4475203 h 5020436"/>
              <a:gd name="connsiteX3" fmla="*/ 430973 w 3509263"/>
              <a:gd name="connsiteY3" fmla="*/ 4918205 h 5020436"/>
              <a:gd name="connsiteX4" fmla="*/ 771743 w 3509263"/>
              <a:gd name="connsiteY4" fmla="*/ 5020436 h 5020436"/>
              <a:gd name="connsiteX5" fmla="*/ 1135231 w 3509263"/>
              <a:gd name="connsiteY5" fmla="*/ 4895487 h 5020436"/>
              <a:gd name="connsiteX6" fmla="*/ 3509263 w 3509263"/>
              <a:gd name="connsiteY6" fmla="*/ 2521454 h 5020436"/>
              <a:gd name="connsiteX7" fmla="*/ 1078436 w 3509263"/>
              <a:gd name="connsiteY7" fmla="*/ 101986 h 5020436"/>
              <a:gd name="connsiteX8" fmla="*/ 737666 w 3509263"/>
              <a:gd name="connsiteY8" fmla="*/ 11114 h 5020436"/>
              <a:gd name="connsiteX9" fmla="*/ 397553 w 3509263"/>
              <a:gd name="connsiteY9" fmla="*/ 168670 h 5020436"/>
              <a:gd name="connsiteX10" fmla="*/ 0 w 3509263"/>
              <a:gd name="connsiteY10" fmla="*/ 549428 h 5020436"/>
              <a:gd name="connsiteX0" fmla="*/ 0 w 3509263"/>
              <a:gd name="connsiteY0" fmla="*/ 549428 h 5020436"/>
              <a:gd name="connsiteX1" fmla="*/ 1952681 w 3509263"/>
              <a:gd name="connsiteY1" fmla="*/ 2508314 h 5020436"/>
              <a:gd name="connsiteX2" fmla="*/ 10689 w 3509263"/>
              <a:gd name="connsiteY2" fmla="*/ 4475203 h 5020436"/>
              <a:gd name="connsiteX3" fmla="*/ 430973 w 3509263"/>
              <a:gd name="connsiteY3" fmla="*/ 4918205 h 5020436"/>
              <a:gd name="connsiteX4" fmla="*/ 771743 w 3509263"/>
              <a:gd name="connsiteY4" fmla="*/ 5020436 h 5020436"/>
              <a:gd name="connsiteX5" fmla="*/ 1135231 w 3509263"/>
              <a:gd name="connsiteY5" fmla="*/ 4895487 h 5020436"/>
              <a:gd name="connsiteX6" fmla="*/ 3509263 w 3509263"/>
              <a:gd name="connsiteY6" fmla="*/ 2521454 h 5020436"/>
              <a:gd name="connsiteX7" fmla="*/ 1078436 w 3509263"/>
              <a:gd name="connsiteY7" fmla="*/ 101986 h 5020436"/>
              <a:gd name="connsiteX8" fmla="*/ 737666 w 3509263"/>
              <a:gd name="connsiteY8" fmla="*/ 11114 h 5020436"/>
              <a:gd name="connsiteX9" fmla="*/ 397553 w 3509263"/>
              <a:gd name="connsiteY9" fmla="*/ 168670 h 5020436"/>
              <a:gd name="connsiteX10" fmla="*/ 0 w 3509263"/>
              <a:gd name="connsiteY10" fmla="*/ 549428 h 5020436"/>
              <a:gd name="connsiteX0" fmla="*/ 0 w 3509263"/>
              <a:gd name="connsiteY0" fmla="*/ 542840 h 5013848"/>
              <a:gd name="connsiteX1" fmla="*/ 1952681 w 3509263"/>
              <a:gd name="connsiteY1" fmla="*/ 2501726 h 5013848"/>
              <a:gd name="connsiteX2" fmla="*/ 10689 w 3509263"/>
              <a:gd name="connsiteY2" fmla="*/ 4468615 h 5013848"/>
              <a:gd name="connsiteX3" fmla="*/ 430973 w 3509263"/>
              <a:gd name="connsiteY3" fmla="*/ 4911617 h 5013848"/>
              <a:gd name="connsiteX4" fmla="*/ 771743 w 3509263"/>
              <a:gd name="connsiteY4" fmla="*/ 5013848 h 5013848"/>
              <a:gd name="connsiteX5" fmla="*/ 1135231 w 3509263"/>
              <a:gd name="connsiteY5" fmla="*/ 4888899 h 5013848"/>
              <a:gd name="connsiteX6" fmla="*/ 3509263 w 3509263"/>
              <a:gd name="connsiteY6" fmla="*/ 2514866 h 5013848"/>
              <a:gd name="connsiteX7" fmla="*/ 1117296 w 3509263"/>
              <a:gd name="connsiteY7" fmla="*/ 134923 h 5013848"/>
              <a:gd name="connsiteX8" fmla="*/ 737666 w 3509263"/>
              <a:gd name="connsiteY8" fmla="*/ 4526 h 5013848"/>
              <a:gd name="connsiteX9" fmla="*/ 397553 w 3509263"/>
              <a:gd name="connsiteY9" fmla="*/ 162082 h 5013848"/>
              <a:gd name="connsiteX10" fmla="*/ 0 w 3509263"/>
              <a:gd name="connsiteY10" fmla="*/ 542840 h 5013848"/>
              <a:gd name="connsiteX0" fmla="*/ 0 w 3509263"/>
              <a:gd name="connsiteY0" fmla="*/ 526104 h 4997112"/>
              <a:gd name="connsiteX1" fmla="*/ 1952681 w 3509263"/>
              <a:gd name="connsiteY1" fmla="*/ 2484990 h 4997112"/>
              <a:gd name="connsiteX2" fmla="*/ 10689 w 3509263"/>
              <a:gd name="connsiteY2" fmla="*/ 4451879 h 4997112"/>
              <a:gd name="connsiteX3" fmla="*/ 430973 w 3509263"/>
              <a:gd name="connsiteY3" fmla="*/ 4894881 h 4997112"/>
              <a:gd name="connsiteX4" fmla="*/ 771743 w 3509263"/>
              <a:gd name="connsiteY4" fmla="*/ 4997112 h 4997112"/>
              <a:gd name="connsiteX5" fmla="*/ 1135231 w 3509263"/>
              <a:gd name="connsiteY5" fmla="*/ 4872163 h 4997112"/>
              <a:gd name="connsiteX6" fmla="*/ 3509263 w 3509263"/>
              <a:gd name="connsiteY6" fmla="*/ 2498130 h 4997112"/>
              <a:gd name="connsiteX7" fmla="*/ 1117296 w 3509263"/>
              <a:gd name="connsiteY7" fmla="*/ 118187 h 4997112"/>
              <a:gd name="connsiteX8" fmla="*/ 753426 w 3509263"/>
              <a:gd name="connsiteY8" fmla="*/ 4526 h 4997112"/>
              <a:gd name="connsiteX9" fmla="*/ 397553 w 3509263"/>
              <a:gd name="connsiteY9" fmla="*/ 145346 h 4997112"/>
              <a:gd name="connsiteX10" fmla="*/ 0 w 3509263"/>
              <a:gd name="connsiteY10" fmla="*/ 526104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64742 w 3500203"/>
              <a:gd name="connsiteY1" fmla="*/ 25023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5110 w 3505313"/>
              <a:gd name="connsiteY0" fmla="*/ 531610 h 4997112"/>
              <a:gd name="connsiteX1" fmla="*/ 1969852 w 3505313"/>
              <a:gd name="connsiteY1" fmla="*/ 2502390 h 4997112"/>
              <a:gd name="connsiteX2" fmla="*/ 0 w 3505313"/>
              <a:gd name="connsiteY2" fmla="*/ 4481321 h 4997112"/>
              <a:gd name="connsiteX3" fmla="*/ 427023 w 3505313"/>
              <a:gd name="connsiteY3" fmla="*/ 4894881 h 4997112"/>
              <a:gd name="connsiteX4" fmla="*/ 767793 w 3505313"/>
              <a:gd name="connsiteY4" fmla="*/ 4997112 h 4997112"/>
              <a:gd name="connsiteX5" fmla="*/ 1131281 w 3505313"/>
              <a:gd name="connsiteY5" fmla="*/ 4872163 h 4997112"/>
              <a:gd name="connsiteX6" fmla="*/ 3505313 w 3505313"/>
              <a:gd name="connsiteY6" fmla="*/ 2498130 h 4997112"/>
              <a:gd name="connsiteX7" fmla="*/ 1113346 w 3505313"/>
              <a:gd name="connsiteY7" fmla="*/ 118187 h 4997112"/>
              <a:gd name="connsiteX8" fmla="*/ 749476 w 3505313"/>
              <a:gd name="connsiteY8" fmla="*/ 4526 h 4997112"/>
              <a:gd name="connsiteX9" fmla="*/ 393603 w 3505313"/>
              <a:gd name="connsiteY9" fmla="*/ 145346 h 4997112"/>
              <a:gd name="connsiteX10" fmla="*/ 5110 w 3505313"/>
              <a:gd name="connsiteY10" fmla="*/ 531610 h 4997112"/>
              <a:gd name="connsiteX0" fmla="*/ 5110 w 3505313"/>
              <a:gd name="connsiteY0" fmla="*/ 531610 h 5288660"/>
              <a:gd name="connsiteX1" fmla="*/ 1969852 w 3505313"/>
              <a:gd name="connsiteY1" fmla="*/ 2502390 h 5288660"/>
              <a:gd name="connsiteX2" fmla="*/ 0 w 3505313"/>
              <a:gd name="connsiteY2" fmla="*/ 4481321 h 5288660"/>
              <a:gd name="connsiteX3" fmla="*/ 427023 w 3505313"/>
              <a:gd name="connsiteY3" fmla="*/ 4894881 h 5288660"/>
              <a:gd name="connsiteX4" fmla="*/ 767793 w 3505313"/>
              <a:gd name="connsiteY4" fmla="*/ 4997112 h 5288660"/>
              <a:gd name="connsiteX5" fmla="*/ 1131281 w 3505313"/>
              <a:gd name="connsiteY5" fmla="*/ 4872163 h 5288660"/>
              <a:gd name="connsiteX6" fmla="*/ 3505313 w 3505313"/>
              <a:gd name="connsiteY6" fmla="*/ 2498130 h 5288660"/>
              <a:gd name="connsiteX7" fmla="*/ 1113346 w 3505313"/>
              <a:gd name="connsiteY7" fmla="*/ 118187 h 5288660"/>
              <a:gd name="connsiteX8" fmla="*/ 749476 w 3505313"/>
              <a:gd name="connsiteY8" fmla="*/ 4526 h 5288660"/>
              <a:gd name="connsiteX9" fmla="*/ 393603 w 3505313"/>
              <a:gd name="connsiteY9" fmla="*/ 145346 h 5288660"/>
              <a:gd name="connsiteX10" fmla="*/ 5110 w 3505313"/>
              <a:gd name="connsiteY10" fmla="*/ 531610 h 5288660"/>
              <a:gd name="connsiteX0" fmla="*/ 5110 w 3505313"/>
              <a:gd name="connsiteY0" fmla="*/ 531610 h 5000898"/>
              <a:gd name="connsiteX1" fmla="*/ 1969852 w 3505313"/>
              <a:gd name="connsiteY1" fmla="*/ 2502390 h 5000898"/>
              <a:gd name="connsiteX2" fmla="*/ 0 w 3505313"/>
              <a:gd name="connsiteY2" fmla="*/ 4481321 h 5000898"/>
              <a:gd name="connsiteX3" fmla="*/ 427023 w 3505313"/>
              <a:gd name="connsiteY3" fmla="*/ 4894881 h 5000898"/>
              <a:gd name="connsiteX4" fmla="*/ 767793 w 3505313"/>
              <a:gd name="connsiteY4" fmla="*/ 4997112 h 5000898"/>
              <a:gd name="connsiteX5" fmla="*/ 1131281 w 3505313"/>
              <a:gd name="connsiteY5" fmla="*/ 4872163 h 5000898"/>
              <a:gd name="connsiteX6" fmla="*/ 3505313 w 3505313"/>
              <a:gd name="connsiteY6" fmla="*/ 2498130 h 5000898"/>
              <a:gd name="connsiteX7" fmla="*/ 1113346 w 3505313"/>
              <a:gd name="connsiteY7" fmla="*/ 118187 h 5000898"/>
              <a:gd name="connsiteX8" fmla="*/ 749476 w 3505313"/>
              <a:gd name="connsiteY8" fmla="*/ 4526 h 5000898"/>
              <a:gd name="connsiteX9" fmla="*/ 393603 w 3505313"/>
              <a:gd name="connsiteY9" fmla="*/ 145346 h 5000898"/>
              <a:gd name="connsiteX10" fmla="*/ 5110 w 3505313"/>
              <a:gd name="connsiteY10" fmla="*/ 531610 h 5000898"/>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29652 h 5005303"/>
              <a:gd name="connsiteX1" fmla="*/ 1969852 w 3505313"/>
              <a:gd name="connsiteY1" fmla="*/ 2500432 h 5005303"/>
              <a:gd name="connsiteX2" fmla="*/ 0 w 3505313"/>
              <a:gd name="connsiteY2" fmla="*/ 4479363 h 5005303"/>
              <a:gd name="connsiteX3" fmla="*/ 427023 w 3505313"/>
              <a:gd name="connsiteY3" fmla="*/ 4892923 h 5005303"/>
              <a:gd name="connsiteX4" fmla="*/ 787503 w 3505313"/>
              <a:gd name="connsiteY4" fmla="*/ 5001517 h 5005303"/>
              <a:gd name="connsiteX5" fmla="*/ 1131281 w 3505313"/>
              <a:gd name="connsiteY5" fmla="*/ 4870205 h 5005303"/>
              <a:gd name="connsiteX6" fmla="*/ 3505313 w 3505313"/>
              <a:gd name="connsiteY6" fmla="*/ 2496172 h 5005303"/>
              <a:gd name="connsiteX7" fmla="*/ 1160106 w 3505313"/>
              <a:gd name="connsiteY7" fmla="*/ 158794 h 5005303"/>
              <a:gd name="connsiteX8" fmla="*/ 749476 w 3505313"/>
              <a:gd name="connsiteY8" fmla="*/ 2568 h 5005303"/>
              <a:gd name="connsiteX9" fmla="*/ 393603 w 3505313"/>
              <a:gd name="connsiteY9" fmla="*/ 143388 h 5005303"/>
              <a:gd name="connsiteX10" fmla="*/ 5110 w 3505313"/>
              <a:gd name="connsiteY10" fmla="*/ 529652 h 5005303"/>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 name="connsiteX0" fmla="*/ 5110 w 3505313"/>
              <a:gd name="connsiteY0" fmla="*/ 532416 h 5008067"/>
              <a:gd name="connsiteX1" fmla="*/ 1969852 w 3505313"/>
              <a:gd name="connsiteY1" fmla="*/ 2503196 h 5008067"/>
              <a:gd name="connsiteX2" fmla="*/ 0 w 3505313"/>
              <a:gd name="connsiteY2" fmla="*/ 4482127 h 5008067"/>
              <a:gd name="connsiteX3" fmla="*/ 427023 w 3505313"/>
              <a:gd name="connsiteY3" fmla="*/ 4895687 h 5008067"/>
              <a:gd name="connsiteX4" fmla="*/ 787503 w 3505313"/>
              <a:gd name="connsiteY4" fmla="*/ 5004281 h 5008067"/>
              <a:gd name="connsiteX5" fmla="*/ 1131281 w 3505313"/>
              <a:gd name="connsiteY5" fmla="*/ 4872969 h 5008067"/>
              <a:gd name="connsiteX6" fmla="*/ 3505313 w 3505313"/>
              <a:gd name="connsiteY6" fmla="*/ 2498936 h 5008067"/>
              <a:gd name="connsiteX7" fmla="*/ 1160106 w 3505313"/>
              <a:gd name="connsiteY7" fmla="*/ 161558 h 5008067"/>
              <a:gd name="connsiteX8" fmla="*/ 796836 w 3505313"/>
              <a:gd name="connsiteY8" fmla="*/ 2318 h 5008067"/>
              <a:gd name="connsiteX9" fmla="*/ 393603 w 3505313"/>
              <a:gd name="connsiteY9" fmla="*/ 146152 h 5008067"/>
              <a:gd name="connsiteX10" fmla="*/ 5110 w 3505313"/>
              <a:gd name="connsiteY10" fmla="*/ 532416 h 5008067"/>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05313" h="5008317">
                <a:moveTo>
                  <a:pt x="5110" y="532666"/>
                </a:moveTo>
                <a:lnTo>
                  <a:pt x="1969852" y="2503446"/>
                </a:lnTo>
                <a:lnTo>
                  <a:pt x="0" y="4482377"/>
                </a:lnTo>
                <a:lnTo>
                  <a:pt x="427023" y="4895937"/>
                </a:lnTo>
                <a:cubicBezTo>
                  <a:pt x="510281" y="4969426"/>
                  <a:pt x="670127" y="5008317"/>
                  <a:pt x="787503" y="5004531"/>
                </a:cubicBezTo>
                <a:cubicBezTo>
                  <a:pt x="904879" y="5000745"/>
                  <a:pt x="1004011" y="4978861"/>
                  <a:pt x="1131281" y="4873219"/>
                </a:cubicBezTo>
                <a:lnTo>
                  <a:pt x="3505313" y="2499186"/>
                </a:lnTo>
                <a:lnTo>
                  <a:pt x="1160106" y="161808"/>
                </a:lnTo>
                <a:cubicBezTo>
                  <a:pt x="1068649" y="89635"/>
                  <a:pt x="968345" y="5136"/>
                  <a:pt x="796836" y="2568"/>
                </a:cubicBezTo>
                <a:cubicBezTo>
                  <a:pt x="625327" y="0"/>
                  <a:pt x="475789" y="68559"/>
                  <a:pt x="393603" y="146402"/>
                </a:cubicBezTo>
                <a:lnTo>
                  <a:pt x="5110" y="532666"/>
                </a:lnTo>
                <a:close/>
              </a:path>
            </a:pathLst>
          </a:custGeom>
          <a:solidFill>
            <a:srgbClr val="FFD40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5" name="Freeform 14"/>
          <p:cNvSpPr/>
          <p:nvPr userDrawn="1"/>
        </p:nvSpPr>
        <p:spPr>
          <a:xfrm>
            <a:off x="5075276" y="3830025"/>
            <a:ext cx="1815925" cy="2594633"/>
          </a:xfrm>
          <a:custGeom>
            <a:avLst/>
            <a:gdLst>
              <a:gd name="connsiteX0" fmla="*/ 0 w 3498574"/>
              <a:gd name="connsiteY0" fmla="*/ 533873 h 5009322"/>
              <a:gd name="connsiteX1" fmla="*/ 1965108 w 3498574"/>
              <a:gd name="connsiteY1" fmla="*/ 2498981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498574"/>
              <a:gd name="connsiteY0" fmla="*/ 533873 h 5009322"/>
              <a:gd name="connsiteX1" fmla="*/ 1953550 w 3498574"/>
              <a:gd name="connsiteY1" fmla="*/ 2482688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498574"/>
              <a:gd name="connsiteY0" fmla="*/ 533873 h 5009322"/>
              <a:gd name="connsiteX1" fmla="*/ 1941992 w 3498574"/>
              <a:gd name="connsiteY1" fmla="*/ 2497200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509263"/>
              <a:gd name="connsiteY0" fmla="*/ 538314 h 5009322"/>
              <a:gd name="connsiteX1" fmla="*/ 1952681 w 3509263"/>
              <a:gd name="connsiteY1" fmla="*/ 2497200 h 5009322"/>
              <a:gd name="connsiteX2" fmla="*/ 10689 w 3509263"/>
              <a:gd name="connsiteY2" fmla="*/ 4464089 h 5009322"/>
              <a:gd name="connsiteX3" fmla="*/ 430973 w 3509263"/>
              <a:gd name="connsiteY3" fmla="*/ 4907091 h 5009322"/>
              <a:gd name="connsiteX4" fmla="*/ 771743 w 3509263"/>
              <a:gd name="connsiteY4" fmla="*/ 5009322 h 5009322"/>
              <a:gd name="connsiteX5" fmla="*/ 1135231 w 3509263"/>
              <a:gd name="connsiteY5" fmla="*/ 4884373 h 5009322"/>
              <a:gd name="connsiteX6" fmla="*/ 3509263 w 3509263"/>
              <a:gd name="connsiteY6" fmla="*/ 2510340 h 5009322"/>
              <a:gd name="connsiteX7" fmla="*/ 1078436 w 3509263"/>
              <a:gd name="connsiteY7" fmla="*/ 90872 h 5009322"/>
              <a:gd name="connsiteX8" fmla="*/ 737666 w 3509263"/>
              <a:gd name="connsiteY8" fmla="*/ 0 h 5009322"/>
              <a:gd name="connsiteX9" fmla="*/ 465050 w 3509263"/>
              <a:gd name="connsiteY9" fmla="*/ 102231 h 5009322"/>
              <a:gd name="connsiteX10" fmla="*/ 0 w 3509263"/>
              <a:gd name="connsiteY10" fmla="*/ 538314 h 5009322"/>
              <a:gd name="connsiteX0" fmla="*/ 0 w 3509263"/>
              <a:gd name="connsiteY0" fmla="*/ 538314 h 5009322"/>
              <a:gd name="connsiteX1" fmla="*/ 1952681 w 3509263"/>
              <a:gd name="connsiteY1" fmla="*/ 2497200 h 5009322"/>
              <a:gd name="connsiteX2" fmla="*/ 10689 w 3509263"/>
              <a:gd name="connsiteY2" fmla="*/ 4464089 h 5009322"/>
              <a:gd name="connsiteX3" fmla="*/ 430973 w 3509263"/>
              <a:gd name="connsiteY3" fmla="*/ 4907091 h 5009322"/>
              <a:gd name="connsiteX4" fmla="*/ 771743 w 3509263"/>
              <a:gd name="connsiteY4" fmla="*/ 5009322 h 5009322"/>
              <a:gd name="connsiteX5" fmla="*/ 1135231 w 3509263"/>
              <a:gd name="connsiteY5" fmla="*/ 4884373 h 5009322"/>
              <a:gd name="connsiteX6" fmla="*/ 3509263 w 3509263"/>
              <a:gd name="connsiteY6" fmla="*/ 2510340 h 5009322"/>
              <a:gd name="connsiteX7" fmla="*/ 1078436 w 3509263"/>
              <a:gd name="connsiteY7" fmla="*/ 90872 h 5009322"/>
              <a:gd name="connsiteX8" fmla="*/ 737666 w 3509263"/>
              <a:gd name="connsiteY8" fmla="*/ 0 h 5009322"/>
              <a:gd name="connsiteX9" fmla="*/ 397553 w 3509263"/>
              <a:gd name="connsiteY9" fmla="*/ 157556 h 5009322"/>
              <a:gd name="connsiteX10" fmla="*/ 0 w 3509263"/>
              <a:gd name="connsiteY10" fmla="*/ 538314 h 5009322"/>
              <a:gd name="connsiteX0" fmla="*/ 0 w 3509263"/>
              <a:gd name="connsiteY0" fmla="*/ 865832 h 5336840"/>
              <a:gd name="connsiteX1" fmla="*/ 1952681 w 3509263"/>
              <a:gd name="connsiteY1" fmla="*/ 2824718 h 5336840"/>
              <a:gd name="connsiteX2" fmla="*/ 10689 w 3509263"/>
              <a:gd name="connsiteY2" fmla="*/ 4791607 h 5336840"/>
              <a:gd name="connsiteX3" fmla="*/ 430973 w 3509263"/>
              <a:gd name="connsiteY3" fmla="*/ 5234609 h 5336840"/>
              <a:gd name="connsiteX4" fmla="*/ 771743 w 3509263"/>
              <a:gd name="connsiteY4" fmla="*/ 5336840 h 5336840"/>
              <a:gd name="connsiteX5" fmla="*/ 1135231 w 3509263"/>
              <a:gd name="connsiteY5" fmla="*/ 5211891 h 5336840"/>
              <a:gd name="connsiteX6" fmla="*/ 3509263 w 3509263"/>
              <a:gd name="connsiteY6" fmla="*/ 2837858 h 5336840"/>
              <a:gd name="connsiteX7" fmla="*/ 1078436 w 3509263"/>
              <a:gd name="connsiteY7" fmla="*/ 418390 h 5336840"/>
              <a:gd name="connsiteX8" fmla="*/ 737666 w 3509263"/>
              <a:gd name="connsiteY8" fmla="*/ 327518 h 5336840"/>
              <a:gd name="connsiteX9" fmla="*/ 397553 w 3509263"/>
              <a:gd name="connsiteY9" fmla="*/ 485074 h 5336840"/>
              <a:gd name="connsiteX10" fmla="*/ 0 w 3509263"/>
              <a:gd name="connsiteY10" fmla="*/ 865832 h 5336840"/>
              <a:gd name="connsiteX0" fmla="*/ 0 w 3509263"/>
              <a:gd name="connsiteY0" fmla="*/ 549428 h 5020436"/>
              <a:gd name="connsiteX1" fmla="*/ 1952681 w 3509263"/>
              <a:gd name="connsiteY1" fmla="*/ 2508314 h 5020436"/>
              <a:gd name="connsiteX2" fmla="*/ 10689 w 3509263"/>
              <a:gd name="connsiteY2" fmla="*/ 4475203 h 5020436"/>
              <a:gd name="connsiteX3" fmla="*/ 430973 w 3509263"/>
              <a:gd name="connsiteY3" fmla="*/ 4918205 h 5020436"/>
              <a:gd name="connsiteX4" fmla="*/ 771743 w 3509263"/>
              <a:gd name="connsiteY4" fmla="*/ 5020436 h 5020436"/>
              <a:gd name="connsiteX5" fmla="*/ 1135231 w 3509263"/>
              <a:gd name="connsiteY5" fmla="*/ 4895487 h 5020436"/>
              <a:gd name="connsiteX6" fmla="*/ 3509263 w 3509263"/>
              <a:gd name="connsiteY6" fmla="*/ 2521454 h 5020436"/>
              <a:gd name="connsiteX7" fmla="*/ 1078436 w 3509263"/>
              <a:gd name="connsiteY7" fmla="*/ 101986 h 5020436"/>
              <a:gd name="connsiteX8" fmla="*/ 737666 w 3509263"/>
              <a:gd name="connsiteY8" fmla="*/ 11114 h 5020436"/>
              <a:gd name="connsiteX9" fmla="*/ 397553 w 3509263"/>
              <a:gd name="connsiteY9" fmla="*/ 168670 h 5020436"/>
              <a:gd name="connsiteX10" fmla="*/ 0 w 3509263"/>
              <a:gd name="connsiteY10" fmla="*/ 549428 h 5020436"/>
              <a:gd name="connsiteX0" fmla="*/ 0 w 3509263"/>
              <a:gd name="connsiteY0" fmla="*/ 549428 h 5020436"/>
              <a:gd name="connsiteX1" fmla="*/ 1952681 w 3509263"/>
              <a:gd name="connsiteY1" fmla="*/ 2508314 h 5020436"/>
              <a:gd name="connsiteX2" fmla="*/ 10689 w 3509263"/>
              <a:gd name="connsiteY2" fmla="*/ 4475203 h 5020436"/>
              <a:gd name="connsiteX3" fmla="*/ 430973 w 3509263"/>
              <a:gd name="connsiteY3" fmla="*/ 4918205 h 5020436"/>
              <a:gd name="connsiteX4" fmla="*/ 771743 w 3509263"/>
              <a:gd name="connsiteY4" fmla="*/ 5020436 h 5020436"/>
              <a:gd name="connsiteX5" fmla="*/ 1135231 w 3509263"/>
              <a:gd name="connsiteY5" fmla="*/ 4895487 h 5020436"/>
              <a:gd name="connsiteX6" fmla="*/ 3509263 w 3509263"/>
              <a:gd name="connsiteY6" fmla="*/ 2521454 h 5020436"/>
              <a:gd name="connsiteX7" fmla="*/ 1078436 w 3509263"/>
              <a:gd name="connsiteY7" fmla="*/ 101986 h 5020436"/>
              <a:gd name="connsiteX8" fmla="*/ 737666 w 3509263"/>
              <a:gd name="connsiteY8" fmla="*/ 11114 h 5020436"/>
              <a:gd name="connsiteX9" fmla="*/ 397553 w 3509263"/>
              <a:gd name="connsiteY9" fmla="*/ 168670 h 5020436"/>
              <a:gd name="connsiteX10" fmla="*/ 0 w 3509263"/>
              <a:gd name="connsiteY10" fmla="*/ 549428 h 5020436"/>
              <a:gd name="connsiteX0" fmla="*/ 0 w 3509263"/>
              <a:gd name="connsiteY0" fmla="*/ 542840 h 5013848"/>
              <a:gd name="connsiteX1" fmla="*/ 1952681 w 3509263"/>
              <a:gd name="connsiteY1" fmla="*/ 2501726 h 5013848"/>
              <a:gd name="connsiteX2" fmla="*/ 10689 w 3509263"/>
              <a:gd name="connsiteY2" fmla="*/ 4468615 h 5013848"/>
              <a:gd name="connsiteX3" fmla="*/ 430973 w 3509263"/>
              <a:gd name="connsiteY3" fmla="*/ 4911617 h 5013848"/>
              <a:gd name="connsiteX4" fmla="*/ 771743 w 3509263"/>
              <a:gd name="connsiteY4" fmla="*/ 5013848 h 5013848"/>
              <a:gd name="connsiteX5" fmla="*/ 1135231 w 3509263"/>
              <a:gd name="connsiteY5" fmla="*/ 4888899 h 5013848"/>
              <a:gd name="connsiteX6" fmla="*/ 3509263 w 3509263"/>
              <a:gd name="connsiteY6" fmla="*/ 2514866 h 5013848"/>
              <a:gd name="connsiteX7" fmla="*/ 1117296 w 3509263"/>
              <a:gd name="connsiteY7" fmla="*/ 134923 h 5013848"/>
              <a:gd name="connsiteX8" fmla="*/ 737666 w 3509263"/>
              <a:gd name="connsiteY8" fmla="*/ 4526 h 5013848"/>
              <a:gd name="connsiteX9" fmla="*/ 397553 w 3509263"/>
              <a:gd name="connsiteY9" fmla="*/ 162082 h 5013848"/>
              <a:gd name="connsiteX10" fmla="*/ 0 w 3509263"/>
              <a:gd name="connsiteY10" fmla="*/ 542840 h 5013848"/>
              <a:gd name="connsiteX0" fmla="*/ 0 w 3509263"/>
              <a:gd name="connsiteY0" fmla="*/ 526104 h 4997112"/>
              <a:gd name="connsiteX1" fmla="*/ 1952681 w 3509263"/>
              <a:gd name="connsiteY1" fmla="*/ 2484990 h 4997112"/>
              <a:gd name="connsiteX2" fmla="*/ 10689 w 3509263"/>
              <a:gd name="connsiteY2" fmla="*/ 4451879 h 4997112"/>
              <a:gd name="connsiteX3" fmla="*/ 430973 w 3509263"/>
              <a:gd name="connsiteY3" fmla="*/ 4894881 h 4997112"/>
              <a:gd name="connsiteX4" fmla="*/ 771743 w 3509263"/>
              <a:gd name="connsiteY4" fmla="*/ 4997112 h 4997112"/>
              <a:gd name="connsiteX5" fmla="*/ 1135231 w 3509263"/>
              <a:gd name="connsiteY5" fmla="*/ 4872163 h 4997112"/>
              <a:gd name="connsiteX6" fmla="*/ 3509263 w 3509263"/>
              <a:gd name="connsiteY6" fmla="*/ 2498130 h 4997112"/>
              <a:gd name="connsiteX7" fmla="*/ 1117296 w 3509263"/>
              <a:gd name="connsiteY7" fmla="*/ 118187 h 4997112"/>
              <a:gd name="connsiteX8" fmla="*/ 753426 w 3509263"/>
              <a:gd name="connsiteY8" fmla="*/ 4526 h 4997112"/>
              <a:gd name="connsiteX9" fmla="*/ 397553 w 3509263"/>
              <a:gd name="connsiteY9" fmla="*/ 145346 h 4997112"/>
              <a:gd name="connsiteX10" fmla="*/ 0 w 3509263"/>
              <a:gd name="connsiteY10" fmla="*/ 526104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64742 w 3500203"/>
              <a:gd name="connsiteY1" fmla="*/ 25023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5110 w 3505313"/>
              <a:gd name="connsiteY0" fmla="*/ 531610 h 4997112"/>
              <a:gd name="connsiteX1" fmla="*/ 1969852 w 3505313"/>
              <a:gd name="connsiteY1" fmla="*/ 2502390 h 4997112"/>
              <a:gd name="connsiteX2" fmla="*/ 0 w 3505313"/>
              <a:gd name="connsiteY2" fmla="*/ 4481321 h 4997112"/>
              <a:gd name="connsiteX3" fmla="*/ 427023 w 3505313"/>
              <a:gd name="connsiteY3" fmla="*/ 4894881 h 4997112"/>
              <a:gd name="connsiteX4" fmla="*/ 767793 w 3505313"/>
              <a:gd name="connsiteY4" fmla="*/ 4997112 h 4997112"/>
              <a:gd name="connsiteX5" fmla="*/ 1131281 w 3505313"/>
              <a:gd name="connsiteY5" fmla="*/ 4872163 h 4997112"/>
              <a:gd name="connsiteX6" fmla="*/ 3505313 w 3505313"/>
              <a:gd name="connsiteY6" fmla="*/ 2498130 h 4997112"/>
              <a:gd name="connsiteX7" fmla="*/ 1113346 w 3505313"/>
              <a:gd name="connsiteY7" fmla="*/ 118187 h 4997112"/>
              <a:gd name="connsiteX8" fmla="*/ 749476 w 3505313"/>
              <a:gd name="connsiteY8" fmla="*/ 4526 h 4997112"/>
              <a:gd name="connsiteX9" fmla="*/ 393603 w 3505313"/>
              <a:gd name="connsiteY9" fmla="*/ 145346 h 4997112"/>
              <a:gd name="connsiteX10" fmla="*/ 5110 w 3505313"/>
              <a:gd name="connsiteY10" fmla="*/ 531610 h 4997112"/>
              <a:gd name="connsiteX0" fmla="*/ 5110 w 3505313"/>
              <a:gd name="connsiteY0" fmla="*/ 531610 h 5288660"/>
              <a:gd name="connsiteX1" fmla="*/ 1969852 w 3505313"/>
              <a:gd name="connsiteY1" fmla="*/ 2502390 h 5288660"/>
              <a:gd name="connsiteX2" fmla="*/ 0 w 3505313"/>
              <a:gd name="connsiteY2" fmla="*/ 4481321 h 5288660"/>
              <a:gd name="connsiteX3" fmla="*/ 427023 w 3505313"/>
              <a:gd name="connsiteY3" fmla="*/ 4894881 h 5288660"/>
              <a:gd name="connsiteX4" fmla="*/ 767793 w 3505313"/>
              <a:gd name="connsiteY4" fmla="*/ 4997112 h 5288660"/>
              <a:gd name="connsiteX5" fmla="*/ 1131281 w 3505313"/>
              <a:gd name="connsiteY5" fmla="*/ 4872163 h 5288660"/>
              <a:gd name="connsiteX6" fmla="*/ 3505313 w 3505313"/>
              <a:gd name="connsiteY6" fmla="*/ 2498130 h 5288660"/>
              <a:gd name="connsiteX7" fmla="*/ 1113346 w 3505313"/>
              <a:gd name="connsiteY7" fmla="*/ 118187 h 5288660"/>
              <a:gd name="connsiteX8" fmla="*/ 749476 w 3505313"/>
              <a:gd name="connsiteY8" fmla="*/ 4526 h 5288660"/>
              <a:gd name="connsiteX9" fmla="*/ 393603 w 3505313"/>
              <a:gd name="connsiteY9" fmla="*/ 145346 h 5288660"/>
              <a:gd name="connsiteX10" fmla="*/ 5110 w 3505313"/>
              <a:gd name="connsiteY10" fmla="*/ 531610 h 5288660"/>
              <a:gd name="connsiteX0" fmla="*/ 5110 w 3505313"/>
              <a:gd name="connsiteY0" fmla="*/ 531610 h 5000898"/>
              <a:gd name="connsiteX1" fmla="*/ 1969852 w 3505313"/>
              <a:gd name="connsiteY1" fmla="*/ 2502390 h 5000898"/>
              <a:gd name="connsiteX2" fmla="*/ 0 w 3505313"/>
              <a:gd name="connsiteY2" fmla="*/ 4481321 h 5000898"/>
              <a:gd name="connsiteX3" fmla="*/ 427023 w 3505313"/>
              <a:gd name="connsiteY3" fmla="*/ 4894881 h 5000898"/>
              <a:gd name="connsiteX4" fmla="*/ 767793 w 3505313"/>
              <a:gd name="connsiteY4" fmla="*/ 4997112 h 5000898"/>
              <a:gd name="connsiteX5" fmla="*/ 1131281 w 3505313"/>
              <a:gd name="connsiteY5" fmla="*/ 4872163 h 5000898"/>
              <a:gd name="connsiteX6" fmla="*/ 3505313 w 3505313"/>
              <a:gd name="connsiteY6" fmla="*/ 2498130 h 5000898"/>
              <a:gd name="connsiteX7" fmla="*/ 1113346 w 3505313"/>
              <a:gd name="connsiteY7" fmla="*/ 118187 h 5000898"/>
              <a:gd name="connsiteX8" fmla="*/ 749476 w 3505313"/>
              <a:gd name="connsiteY8" fmla="*/ 4526 h 5000898"/>
              <a:gd name="connsiteX9" fmla="*/ 393603 w 3505313"/>
              <a:gd name="connsiteY9" fmla="*/ 145346 h 5000898"/>
              <a:gd name="connsiteX10" fmla="*/ 5110 w 3505313"/>
              <a:gd name="connsiteY10" fmla="*/ 531610 h 5000898"/>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29652 h 5005303"/>
              <a:gd name="connsiteX1" fmla="*/ 1969852 w 3505313"/>
              <a:gd name="connsiteY1" fmla="*/ 2500432 h 5005303"/>
              <a:gd name="connsiteX2" fmla="*/ 0 w 3505313"/>
              <a:gd name="connsiteY2" fmla="*/ 4479363 h 5005303"/>
              <a:gd name="connsiteX3" fmla="*/ 427023 w 3505313"/>
              <a:gd name="connsiteY3" fmla="*/ 4892923 h 5005303"/>
              <a:gd name="connsiteX4" fmla="*/ 787503 w 3505313"/>
              <a:gd name="connsiteY4" fmla="*/ 5001517 h 5005303"/>
              <a:gd name="connsiteX5" fmla="*/ 1131281 w 3505313"/>
              <a:gd name="connsiteY5" fmla="*/ 4870205 h 5005303"/>
              <a:gd name="connsiteX6" fmla="*/ 3505313 w 3505313"/>
              <a:gd name="connsiteY6" fmla="*/ 2496172 h 5005303"/>
              <a:gd name="connsiteX7" fmla="*/ 1160106 w 3505313"/>
              <a:gd name="connsiteY7" fmla="*/ 158794 h 5005303"/>
              <a:gd name="connsiteX8" fmla="*/ 749476 w 3505313"/>
              <a:gd name="connsiteY8" fmla="*/ 2568 h 5005303"/>
              <a:gd name="connsiteX9" fmla="*/ 393603 w 3505313"/>
              <a:gd name="connsiteY9" fmla="*/ 143388 h 5005303"/>
              <a:gd name="connsiteX10" fmla="*/ 5110 w 3505313"/>
              <a:gd name="connsiteY10" fmla="*/ 529652 h 5005303"/>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 name="connsiteX0" fmla="*/ 5110 w 3505313"/>
              <a:gd name="connsiteY0" fmla="*/ 532416 h 5008067"/>
              <a:gd name="connsiteX1" fmla="*/ 1969852 w 3505313"/>
              <a:gd name="connsiteY1" fmla="*/ 2503196 h 5008067"/>
              <a:gd name="connsiteX2" fmla="*/ 0 w 3505313"/>
              <a:gd name="connsiteY2" fmla="*/ 4482127 h 5008067"/>
              <a:gd name="connsiteX3" fmla="*/ 427023 w 3505313"/>
              <a:gd name="connsiteY3" fmla="*/ 4895687 h 5008067"/>
              <a:gd name="connsiteX4" fmla="*/ 787503 w 3505313"/>
              <a:gd name="connsiteY4" fmla="*/ 5004281 h 5008067"/>
              <a:gd name="connsiteX5" fmla="*/ 1131281 w 3505313"/>
              <a:gd name="connsiteY5" fmla="*/ 4872969 h 5008067"/>
              <a:gd name="connsiteX6" fmla="*/ 3505313 w 3505313"/>
              <a:gd name="connsiteY6" fmla="*/ 2498936 h 5008067"/>
              <a:gd name="connsiteX7" fmla="*/ 1160106 w 3505313"/>
              <a:gd name="connsiteY7" fmla="*/ 161558 h 5008067"/>
              <a:gd name="connsiteX8" fmla="*/ 796836 w 3505313"/>
              <a:gd name="connsiteY8" fmla="*/ 2318 h 5008067"/>
              <a:gd name="connsiteX9" fmla="*/ 393603 w 3505313"/>
              <a:gd name="connsiteY9" fmla="*/ 146152 h 5008067"/>
              <a:gd name="connsiteX10" fmla="*/ 5110 w 3505313"/>
              <a:gd name="connsiteY10" fmla="*/ 532416 h 5008067"/>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05313" h="5008317">
                <a:moveTo>
                  <a:pt x="5110" y="532666"/>
                </a:moveTo>
                <a:lnTo>
                  <a:pt x="1969852" y="2503446"/>
                </a:lnTo>
                <a:lnTo>
                  <a:pt x="0" y="4482377"/>
                </a:lnTo>
                <a:lnTo>
                  <a:pt x="427023" y="4895937"/>
                </a:lnTo>
                <a:cubicBezTo>
                  <a:pt x="510281" y="4969426"/>
                  <a:pt x="670127" y="5008317"/>
                  <a:pt x="787503" y="5004531"/>
                </a:cubicBezTo>
                <a:cubicBezTo>
                  <a:pt x="904879" y="5000745"/>
                  <a:pt x="1004011" y="4978861"/>
                  <a:pt x="1131281" y="4873219"/>
                </a:cubicBezTo>
                <a:lnTo>
                  <a:pt x="3505313" y="2499186"/>
                </a:lnTo>
                <a:lnTo>
                  <a:pt x="1160106" y="161808"/>
                </a:lnTo>
                <a:cubicBezTo>
                  <a:pt x="1068649" y="89635"/>
                  <a:pt x="968345" y="5136"/>
                  <a:pt x="796836" y="2568"/>
                </a:cubicBezTo>
                <a:cubicBezTo>
                  <a:pt x="625327" y="0"/>
                  <a:pt x="475789" y="68559"/>
                  <a:pt x="393603" y="146402"/>
                </a:cubicBezTo>
                <a:lnTo>
                  <a:pt x="5110" y="532666"/>
                </a:lnTo>
                <a:close/>
              </a:path>
            </a:pathLst>
          </a:custGeom>
          <a:solidFill>
            <a:srgbClr val="FFD40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Tree>
    <p:extLst>
      <p:ext uri="{BB962C8B-B14F-4D97-AF65-F5344CB8AC3E}">
        <p14:creationId xmlns:p14="http://schemas.microsoft.com/office/powerpoint/2010/main" val="35400924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Divider 9">
    <p:spTree>
      <p:nvGrpSpPr>
        <p:cNvPr id="1" name=""/>
        <p:cNvGrpSpPr/>
        <p:nvPr/>
      </p:nvGrpSpPr>
      <p:grpSpPr>
        <a:xfrm>
          <a:off x="0" y="0"/>
          <a:ext cx="0" cy="0"/>
          <a:chOff x="0" y="0"/>
          <a:chExt cx="0" cy="0"/>
        </a:xfrm>
      </p:grpSpPr>
      <p:sp>
        <p:nvSpPr>
          <p:cNvPr id="16" name="Freeform 15"/>
          <p:cNvSpPr/>
          <p:nvPr userDrawn="1"/>
        </p:nvSpPr>
        <p:spPr>
          <a:xfrm>
            <a:off x="0" y="0"/>
            <a:ext cx="5943152" cy="6859740"/>
          </a:xfrm>
          <a:custGeom>
            <a:avLst/>
            <a:gdLst>
              <a:gd name="connsiteX0" fmla="*/ 0 w 1134016"/>
              <a:gd name="connsiteY0" fmla="*/ 1408203 h 1410865"/>
              <a:gd name="connsiteX1" fmla="*/ 716080 w 1134016"/>
              <a:gd name="connsiteY1" fmla="*/ 1410865 h 1410865"/>
              <a:gd name="connsiteX2" fmla="*/ 1027535 w 1134016"/>
              <a:gd name="connsiteY2" fmla="*/ 1096747 h 1410865"/>
              <a:gd name="connsiteX3" fmla="*/ 1134016 w 1134016"/>
              <a:gd name="connsiteY3" fmla="*/ 894435 h 1410865"/>
              <a:gd name="connsiteX4" fmla="*/ 1128692 w 1134016"/>
              <a:gd name="connsiteY4" fmla="*/ 0 h 1410865"/>
              <a:gd name="connsiteX5" fmla="*/ 39930 w 1134016"/>
              <a:gd name="connsiteY5" fmla="*/ 0 h 1410865"/>
              <a:gd name="connsiteX6" fmla="*/ 0 w 1134016"/>
              <a:gd name="connsiteY6" fmla="*/ 1408203 h 1410865"/>
              <a:gd name="connsiteX0" fmla="*/ 0 w 5993513"/>
              <a:gd name="connsiteY0" fmla="*/ 1409125 h 1410865"/>
              <a:gd name="connsiteX1" fmla="*/ 5575577 w 5993513"/>
              <a:gd name="connsiteY1" fmla="*/ 1410865 h 1410865"/>
              <a:gd name="connsiteX2" fmla="*/ 5887032 w 5993513"/>
              <a:gd name="connsiteY2" fmla="*/ 1096747 h 1410865"/>
              <a:gd name="connsiteX3" fmla="*/ 5993513 w 5993513"/>
              <a:gd name="connsiteY3" fmla="*/ 894435 h 1410865"/>
              <a:gd name="connsiteX4" fmla="*/ 5988189 w 5993513"/>
              <a:gd name="connsiteY4" fmla="*/ 0 h 1410865"/>
              <a:gd name="connsiteX5" fmla="*/ 4899427 w 5993513"/>
              <a:gd name="connsiteY5" fmla="*/ 0 h 1410865"/>
              <a:gd name="connsiteX6" fmla="*/ 0 w 5993513"/>
              <a:gd name="connsiteY6" fmla="*/ 1409125 h 1410865"/>
              <a:gd name="connsiteX0" fmla="*/ 0 w 5993513"/>
              <a:gd name="connsiteY0" fmla="*/ 6859588 h 6861328"/>
              <a:gd name="connsiteX1" fmla="*/ 5575577 w 5993513"/>
              <a:gd name="connsiteY1" fmla="*/ 6861328 h 6861328"/>
              <a:gd name="connsiteX2" fmla="*/ 5887032 w 5993513"/>
              <a:gd name="connsiteY2" fmla="*/ 6547210 h 6861328"/>
              <a:gd name="connsiteX3" fmla="*/ 5993513 w 5993513"/>
              <a:gd name="connsiteY3" fmla="*/ 6344898 h 6861328"/>
              <a:gd name="connsiteX4" fmla="*/ 5988189 w 5993513"/>
              <a:gd name="connsiteY4" fmla="*/ 5450463 h 6861328"/>
              <a:gd name="connsiteX5" fmla="*/ 1 w 5993513"/>
              <a:gd name="connsiteY5" fmla="*/ 0 h 6861328"/>
              <a:gd name="connsiteX6" fmla="*/ 0 w 5993513"/>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99824 w 6097588"/>
              <a:gd name="connsiteY0" fmla="*/ 6859588 h 6861328"/>
              <a:gd name="connsiteX1" fmla="*/ 5675401 w 6097588"/>
              <a:gd name="connsiteY1" fmla="*/ 6861328 h 6861328"/>
              <a:gd name="connsiteX2" fmla="*/ 5986856 w 6097588"/>
              <a:gd name="connsiteY2" fmla="*/ 6547210 h 6861328"/>
              <a:gd name="connsiteX3" fmla="*/ 6093337 w 6097588"/>
              <a:gd name="connsiteY3" fmla="*/ 6344898 h 6861328"/>
              <a:gd name="connsiteX4" fmla="*/ 6095813 w 6097588"/>
              <a:gd name="connsiteY4" fmla="*/ 0 h 6861328"/>
              <a:gd name="connsiteX5" fmla="*/ 0 w 6097588"/>
              <a:gd name="connsiteY5" fmla="*/ 0 h 6861328"/>
              <a:gd name="connsiteX6" fmla="*/ 99824 w 6097588"/>
              <a:gd name="connsiteY6" fmla="*/ 6859588 h 6861328"/>
              <a:gd name="connsiteX0" fmla="*/ 0 w 6097588"/>
              <a:gd name="connsiteY0" fmla="*/ 6859588 h 6861328"/>
              <a:gd name="connsiteX1" fmla="*/ 5675401 w 6097588"/>
              <a:gd name="connsiteY1" fmla="*/ 6861328 h 6861328"/>
              <a:gd name="connsiteX2" fmla="*/ 5986856 w 6097588"/>
              <a:gd name="connsiteY2" fmla="*/ 6547210 h 6861328"/>
              <a:gd name="connsiteX3" fmla="*/ 6093337 w 6097588"/>
              <a:gd name="connsiteY3" fmla="*/ 6344898 h 6861328"/>
              <a:gd name="connsiteX4" fmla="*/ 6095813 w 6097588"/>
              <a:gd name="connsiteY4" fmla="*/ 0 h 6861328"/>
              <a:gd name="connsiteX5" fmla="*/ 0 w 6097588"/>
              <a:gd name="connsiteY5" fmla="*/ 0 h 6861328"/>
              <a:gd name="connsiteX6" fmla="*/ 0 w 6097588"/>
              <a:gd name="connsiteY6" fmla="*/ 6859588 h 6861328"/>
              <a:gd name="connsiteX0" fmla="*/ 0 w 6097588"/>
              <a:gd name="connsiteY0" fmla="*/ 6859588 h 6861328"/>
              <a:gd name="connsiteX1" fmla="*/ 5675401 w 6097588"/>
              <a:gd name="connsiteY1" fmla="*/ 6861328 h 6861328"/>
              <a:gd name="connsiteX2" fmla="*/ 5986856 w 6097588"/>
              <a:gd name="connsiteY2" fmla="*/ 6547210 h 6861328"/>
              <a:gd name="connsiteX3" fmla="*/ 6093337 w 6097588"/>
              <a:gd name="connsiteY3" fmla="*/ 6344898 h 6861328"/>
              <a:gd name="connsiteX4" fmla="*/ 6095813 w 6097588"/>
              <a:gd name="connsiteY4" fmla="*/ 0 h 6861328"/>
              <a:gd name="connsiteX5" fmla="*/ 152888 w 6097588"/>
              <a:gd name="connsiteY5" fmla="*/ 0 h 6861328"/>
              <a:gd name="connsiteX6" fmla="*/ 0 w 6097588"/>
              <a:gd name="connsiteY6" fmla="*/ 6859588 h 6861328"/>
              <a:gd name="connsiteX0" fmla="*/ 0 w 5944700"/>
              <a:gd name="connsiteY0" fmla="*/ 6859588 h 6861328"/>
              <a:gd name="connsiteX1" fmla="*/ 5522513 w 5944700"/>
              <a:gd name="connsiteY1" fmla="*/ 6861328 h 6861328"/>
              <a:gd name="connsiteX2" fmla="*/ 5833968 w 5944700"/>
              <a:gd name="connsiteY2" fmla="*/ 6547210 h 6861328"/>
              <a:gd name="connsiteX3" fmla="*/ 5940449 w 5944700"/>
              <a:gd name="connsiteY3" fmla="*/ 6344898 h 6861328"/>
              <a:gd name="connsiteX4" fmla="*/ 5942925 w 5944700"/>
              <a:gd name="connsiteY4" fmla="*/ 0 h 6861328"/>
              <a:gd name="connsiteX5" fmla="*/ 0 w 5944700"/>
              <a:gd name="connsiteY5" fmla="*/ 0 h 6861328"/>
              <a:gd name="connsiteX6" fmla="*/ 0 w 5944700"/>
              <a:gd name="connsiteY6" fmla="*/ 6859588 h 686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4700" h="6861328">
                <a:moveTo>
                  <a:pt x="0" y="6859588"/>
                </a:moveTo>
                <a:lnTo>
                  <a:pt x="5522513" y="6861328"/>
                </a:lnTo>
                <a:lnTo>
                  <a:pt x="5833968" y="6547210"/>
                </a:lnTo>
                <a:cubicBezTo>
                  <a:pt x="5900908" y="6480608"/>
                  <a:pt x="5940388" y="6394128"/>
                  <a:pt x="5940449" y="6344898"/>
                </a:cubicBezTo>
                <a:cubicBezTo>
                  <a:pt x="5938674" y="6046753"/>
                  <a:pt x="5944700" y="298145"/>
                  <a:pt x="5942925" y="0"/>
                </a:cubicBezTo>
                <a:lnTo>
                  <a:pt x="0" y="0"/>
                </a:lnTo>
                <a:lnTo>
                  <a:pt x="0" y="6859588"/>
                </a:ln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GB" sz="1799" kern="1200">
              <a:solidFill>
                <a:schemeClr val="lt1"/>
              </a:solidFill>
              <a:latin typeface="+mn-lt"/>
              <a:ea typeface="+mn-ea"/>
              <a:cs typeface="+mn-cs"/>
            </a:endParaRPr>
          </a:p>
        </p:txBody>
      </p:sp>
      <p:sp>
        <p:nvSpPr>
          <p:cNvPr id="13" name="Title 12"/>
          <p:cNvSpPr>
            <a:spLocks noGrp="1"/>
          </p:cNvSpPr>
          <p:nvPr>
            <p:ph type="title"/>
          </p:nvPr>
        </p:nvSpPr>
        <p:spPr>
          <a:xfrm>
            <a:off x="434095" y="1669298"/>
            <a:ext cx="4582067" cy="861574"/>
          </a:xfrm>
        </p:spPr>
        <p:txBody>
          <a:bodyPr wrap="square" anchor="b">
            <a:spAutoFit/>
          </a:bodyPr>
          <a:lstStyle>
            <a:lvl1pPr algn="l">
              <a:lnSpc>
                <a:spcPct val="100000"/>
              </a:lnSpc>
              <a:defRPr sz="2799" b="1">
                <a:solidFill>
                  <a:schemeClr val="tx2"/>
                </a:solidFill>
                <a:latin typeface="+mj-lt"/>
              </a:defRPr>
            </a:lvl1pPr>
          </a:lstStyle>
          <a:p>
            <a:r>
              <a:rPr lang="en-GB"/>
              <a:t>Click to edit Master title style</a:t>
            </a:r>
            <a:endParaRPr lang="en-GB" dirty="0"/>
          </a:p>
        </p:txBody>
      </p:sp>
      <p:sp>
        <p:nvSpPr>
          <p:cNvPr id="3" name="Text Placeholder 2"/>
          <p:cNvSpPr>
            <a:spLocks noGrp="1"/>
          </p:cNvSpPr>
          <p:nvPr>
            <p:ph type="body" sz="quarter" idx="10"/>
          </p:nvPr>
        </p:nvSpPr>
        <p:spPr>
          <a:xfrm>
            <a:off x="434095" y="2459184"/>
            <a:ext cx="4582067" cy="973631"/>
          </a:xfrm>
        </p:spPr>
        <p:txBody>
          <a:bodyPr wrap="square">
            <a:spAutoFit/>
          </a:bodyPr>
          <a:lstStyle>
            <a:lvl1pPr marL="0" marR="0" indent="0" algn="l" defTabSz="1088449" rtl="0" eaLnBrk="1" fontAlgn="base" latinLnBrk="0" hangingPunct="1">
              <a:lnSpc>
                <a:spcPct val="113000"/>
              </a:lnSpc>
              <a:spcBef>
                <a:spcPts val="0"/>
              </a:spcBef>
              <a:spcAft>
                <a:spcPts val="0"/>
              </a:spcAft>
              <a:buClrTx/>
              <a:buSzTx/>
              <a:buFontTx/>
              <a:buNone/>
              <a:tabLst/>
              <a:defRPr sz="2799" b="0" baseline="0">
                <a:solidFill>
                  <a:schemeClr val="tx2"/>
                </a:solidFill>
              </a:defRPr>
            </a:lvl1pPr>
          </a:lstStyle>
          <a:p>
            <a:pPr lvl="0"/>
            <a:r>
              <a:rPr lang="en-GB"/>
              <a:t>Click to edit Master text styles</a:t>
            </a:r>
          </a:p>
        </p:txBody>
      </p:sp>
      <p:sp>
        <p:nvSpPr>
          <p:cNvPr id="5" name="Footer Placeholder 108"/>
          <p:cNvSpPr>
            <a:spLocks noGrp="1"/>
          </p:cNvSpPr>
          <p:nvPr>
            <p:ph type="ftr" sz="quarter" idx="3"/>
          </p:nvPr>
        </p:nvSpPr>
        <p:spPr>
          <a:xfrm>
            <a:off x="1795028" y="6506947"/>
            <a:ext cx="9960524" cy="123082"/>
          </a:xfrm>
          <a:prstGeom prst="rect">
            <a:avLst/>
          </a:prstGeom>
        </p:spPr>
        <p:txBody>
          <a:bodyPr vert="horz" wrap="square" lIns="0" tIns="0" rIns="0" bIns="0" rtlCol="0" anchor="t" anchorCtr="0">
            <a:spAutoFit/>
          </a:bodyPr>
          <a:lstStyle>
            <a:lvl1pPr algn="l">
              <a:defRPr sz="800">
                <a:solidFill>
                  <a:schemeClr val="tx2"/>
                </a:solidFill>
                <a:latin typeface="+mn-lt"/>
              </a:defRPr>
            </a:lvl1pPr>
          </a:lstStyle>
          <a:p>
            <a:r>
              <a:rPr lang="en-GB"/>
              <a:t>Presentation title can go here</a:t>
            </a:r>
            <a:endParaRPr lang="en-GB" dirty="0"/>
          </a:p>
        </p:txBody>
      </p:sp>
      <p:sp>
        <p:nvSpPr>
          <p:cNvPr id="6" name="Slide Number Placeholder 109"/>
          <p:cNvSpPr txBox="1">
            <a:spLocks/>
          </p:cNvSpPr>
          <p:nvPr userDrawn="1"/>
        </p:nvSpPr>
        <p:spPr>
          <a:xfrm>
            <a:off x="436449" y="6506947"/>
            <a:ext cx="260356" cy="123082"/>
          </a:xfrm>
          <a:prstGeom prst="rect">
            <a:avLst/>
          </a:prstGeom>
        </p:spPr>
        <p:txBody>
          <a:bodyPr vert="horz" wrap="square" lIns="0" tIns="0" rIns="0" bIns="0" rtlCol="0" anchor="t" anchorCtr="0">
            <a:spAutoFit/>
          </a:bodyPr>
          <a:lstStyle>
            <a:lvl1pPr algn="r">
              <a:defRPr sz="1400">
                <a:solidFill>
                  <a:srgbClr val="FF0000"/>
                </a:solidFill>
                <a:latin typeface="+mn-lt"/>
              </a:defRPr>
            </a:lvl1pPr>
          </a:lstStyle>
          <a:p>
            <a:pPr marL="0" marR="0" lvl="0" indent="0" algn="l" defTabSz="914126" rtl="0" eaLnBrk="1" fontAlgn="base" latinLnBrk="0" hangingPunct="1">
              <a:lnSpc>
                <a:spcPct val="100000"/>
              </a:lnSpc>
              <a:spcBef>
                <a:spcPct val="0"/>
              </a:spcBef>
              <a:spcAft>
                <a:spcPct val="0"/>
              </a:spcAft>
              <a:buClrTx/>
              <a:buSzTx/>
              <a:buFontTx/>
              <a:buNone/>
              <a:tabLst/>
              <a:defRPr/>
            </a:pPr>
            <a:fld id="{FB8A8675-40C0-40D2-8FCE-EA4A25F48F18}" type="slidenum">
              <a:rPr kumimoji="0" lang="en-GB" sz="8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126" rtl="0" eaLnBrk="1" fontAlgn="base" latinLnBrk="0" hangingPunct="1">
                <a:lnSpc>
                  <a:spcPct val="100000"/>
                </a:lnSpc>
                <a:spcBef>
                  <a:spcPct val="0"/>
                </a:spcBef>
                <a:spcAft>
                  <a:spcPct val="0"/>
                </a:spcAft>
                <a:buClrTx/>
                <a:buSzTx/>
                <a:buFontTx/>
                <a:buNone/>
                <a:tabLst/>
                <a:defRPr/>
              </a:pPr>
              <a:t>‹#›</a:t>
            </a:fld>
            <a:endParaRPr kumimoji="0" lang="en-GB" sz="800" b="0" i="0" u="none" strike="noStrike" kern="1200" cap="none" spc="0" normalizeH="0" baseline="0" noProof="0" dirty="0">
              <a:ln>
                <a:noFill/>
              </a:ln>
              <a:solidFill>
                <a:schemeClr val="tx2"/>
              </a:solidFill>
              <a:effectLst/>
              <a:uLnTx/>
              <a:uFillTx/>
              <a:latin typeface="+mn-lt"/>
              <a:ea typeface="+mn-ea"/>
              <a:cs typeface="+mn-cs"/>
            </a:endParaRPr>
          </a:p>
        </p:txBody>
      </p:sp>
      <p:cxnSp>
        <p:nvCxnSpPr>
          <p:cNvPr id="7" name="Straight Connector 6"/>
          <p:cNvCxnSpPr/>
          <p:nvPr userDrawn="1"/>
        </p:nvCxnSpPr>
        <p:spPr>
          <a:xfrm>
            <a:off x="652153" y="6504611"/>
            <a:ext cx="0" cy="137194"/>
          </a:xfrm>
          <a:prstGeom prst="line">
            <a:avLst/>
          </a:prstGeom>
          <a:ln w="635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675422" y="6504611"/>
            <a:ext cx="0" cy="137194"/>
          </a:xfrm>
          <a:prstGeom prst="line">
            <a:avLst/>
          </a:prstGeom>
          <a:ln w="635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779932" y="6506947"/>
            <a:ext cx="791882" cy="123082"/>
          </a:xfrm>
          <a:prstGeom prst="rect">
            <a:avLst/>
          </a:prstGeom>
          <a:noFill/>
        </p:spPr>
        <p:txBody>
          <a:bodyPr wrap="square" lIns="0" tIns="0" rIns="0" bIns="0" rtlCol="0">
            <a:spAutoFit/>
          </a:bodyPr>
          <a:lstStyle/>
          <a:p>
            <a:r>
              <a:rPr lang="en-US" sz="800" b="1" dirty="0" err="1">
                <a:solidFill>
                  <a:schemeClr val="tx2"/>
                </a:solidFill>
                <a:latin typeface="+mn-lt"/>
              </a:rPr>
              <a:t>Raiffeisen</a:t>
            </a:r>
            <a:r>
              <a:rPr lang="en-US" sz="800" b="1" dirty="0">
                <a:solidFill>
                  <a:schemeClr val="tx2"/>
                </a:solidFill>
                <a:latin typeface="+mn-lt"/>
              </a:rPr>
              <a:t> Bank</a:t>
            </a:r>
            <a:endParaRPr lang="en-GB" sz="800" b="1" dirty="0">
              <a:solidFill>
                <a:schemeClr val="tx2"/>
              </a:solidFill>
              <a:latin typeface="+mn-lt"/>
            </a:endParaRPr>
          </a:p>
        </p:txBody>
      </p:sp>
      <p:sp>
        <p:nvSpPr>
          <p:cNvPr id="10" name="Text Placeholder 9"/>
          <p:cNvSpPr>
            <a:spLocks noGrp="1"/>
          </p:cNvSpPr>
          <p:nvPr>
            <p:ph type="body" sz="quarter" idx="11" hasCustomPrompt="1"/>
          </p:nvPr>
        </p:nvSpPr>
        <p:spPr>
          <a:xfrm>
            <a:off x="430473" y="314793"/>
            <a:ext cx="1706118" cy="738493"/>
          </a:xfrm>
        </p:spPr>
        <p:txBody>
          <a:bodyPr wrap="square">
            <a:spAutoFit/>
          </a:bodyPr>
          <a:lstStyle>
            <a:lvl1pPr>
              <a:lnSpc>
                <a:spcPct val="100000"/>
              </a:lnSpc>
              <a:spcAft>
                <a:spcPts val="0"/>
              </a:spcAft>
              <a:defRPr sz="4799" b="0">
                <a:solidFill>
                  <a:schemeClr val="tx2"/>
                </a:solidFill>
                <a:latin typeface="Amalia Medium" pitchFamily="34" charset="0"/>
              </a:defRPr>
            </a:lvl1pPr>
          </a:lstStyle>
          <a:p>
            <a:pPr lvl="0"/>
            <a:r>
              <a:rPr lang="en-US" dirty="0"/>
              <a:t>00</a:t>
            </a:r>
          </a:p>
        </p:txBody>
      </p:sp>
    </p:spTree>
    <p:extLst>
      <p:ext uri="{BB962C8B-B14F-4D97-AF65-F5344CB8AC3E}">
        <p14:creationId xmlns:p14="http://schemas.microsoft.com/office/powerpoint/2010/main" val="4039479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3)">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36BC652-D265-4585-95BB-31F4629A17D6}"/>
              </a:ext>
            </a:extLst>
          </p:cNvPr>
          <p:cNvSpPr>
            <a:spLocks noGrp="1"/>
          </p:cNvSpPr>
          <p:nvPr>
            <p:ph type="body" sz="quarter" idx="25"/>
          </p:nvPr>
        </p:nvSpPr>
        <p:spPr bwMode="gray">
          <a:xfrm>
            <a:off x="400856" y="1350080"/>
            <a:ext cx="3600000" cy="49221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Date Placeholder 17">
            <a:extLst>
              <a:ext uri="{FF2B5EF4-FFF2-40B4-BE49-F238E27FC236}">
                <a16:creationId xmlns:a16="http://schemas.microsoft.com/office/drawing/2014/main" id="{7922E976-C61E-4A11-99E4-C885B2D93042}"/>
              </a:ext>
            </a:extLst>
          </p:cNvPr>
          <p:cNvSpPr>
            <a:spLocks noGrp="1"/>
          </p:cNvSpPr>
          <p:nvPr>
            <p:ph type="dt" sz="half" idx="26"/>
          </p:nvPr>
        </p:nvSpPr>
        <p:spPr bwMode="gray"/>
        <p:txBody>
          <a:bodyPr/>
          <a:lstStyle/>
          <a:p>
            <a:fld id="{833B0FFA-CD2E-456D-90AB-8E101E018FAC}" type="datetime1">
              <a:rPr lang="en-US" smtClean="0"/>
              <a:t>9/11/2024</a:t>
            </a:fld>
            <a:endParaRPr lang="en-US"/>
          </a:p>
        </p:txBody>
      </p:sp>
      <p:sp>
        <p:nvSpPr>
          <p:cNvPr id="19" name="Footer Placeholder 18">
            <a:extLst>
              <a:ext uri="{FF2B5EF4-FFF2-40B4-BE49-F238E27FC236}">
                <a16:creationId xmlns:a16="http://schemas.microsoft.com/office/drawing/2014/main" id="{FAE655FC-C5F4-466E-9AE3-B8043A6041EF}"/>
              </a:ext>
            </a:extLst>
          </p:cNvPr>
          <p:cNvSpPr>
            <a:spLocks noGrp="1"/>
          </p:cNvSpPr>
          <p:nvPr>
            <p:ph type="ftr" sz="quarter" idx="27"/>
          </p:nvPr>
        </p:nvSpPr>
        <p:spPr bwMode="gray"/>
        <p:txBody>
          <a:bodyPr/>
          <a:lstStyle/>
          <a:p>
            <a:r>
              <a:rPr lang="en-US"/>
              <a:t>Footer</a:t>
            </a:r>
          </a:p>
        </p:txBody>
      </p:sp>
      <p:sp>
        <p:nvSpPr>
          <p:cNvPr id="20" name="Slide Number Placeholder 19">
            <a:extLst>
              <a:ext uri="{FF2B5EF4-FFF2-40B4-BE49-F238E27FC236}">
                <a16:creationId xmlns:a16="http://schemas.microsoft.com/office/drawing/2014/main" id="{65002C20-901A-4BE4-8141-A4B623D1633C}"/>
              </a:ext>
            </a:extLst>
          </p:cNvPr>
          <p:cNvSpPr>
            <a:spLocks noGrp="1"/>
          </p:cNvSpPr>
          <p:nvPr>
            <p:ph type="sldNum" sz="quarter" idx="28"/>
          </p:nvPr>
        </p:nvSpPr>
        <p:spPr bwMode="gray"/>
        <p:txBody>
          <a:bodyPr/>
          <a:lstStyle/>
          <a:p>
            <a:fld id="{8531A387-8DB4-42CE-AE8B-2DF94E4392E0}" type="slidenum">
              <a:rPr lang="en-US" smtClean="0"/>
              <a:pPr/>
              <a:t>‹#›</a:t>
            </a:fld>
            <a:endParaRPr lang="en-US"/>
          </a:p>
        </p:txBody>
      </p:sp>
      <p:sp>
        <p:nvSpPr>
          <p:cNvPr id="3" name="Title 2">
            <a:extLst>
              <a:ext uri="{FF2B5EF4-FFF2-40B4-BE49-F238E27FC236}">
                <a16:creationId xmlns:a16="http://schemas.microsoft.com/office/drawing/2014/main" id="{924BB017-7162-43D3-9016-BC831EAEDB1A}"/>
              </a:ext>
            </a:extLst>
          </p:cNvPr>
          <p:cNvSpPr>
            <a:spLocks noGrp="1"/>
          </p:cNvSpPr>
          <p:nvPr>
            <p:ph type="title"/>
          </p:nvPr>
        </p:nvSpPr>
        <p:spPr bwMode="gray"/>
        <p:txBody>
          <a:bodyPr/>
          <a:lstStyle/>
          <a:p>
            <a:r>
              <a:rPr lang="en-US"/>
              <a:t>Click to edit Master title style</a:t>
            </a:r>
          </a:p>
        </p:txBody>
      </p:sp>
      <p:sp>
        <p:nvSpPr>
          <p:cNvPr id="9" name="Text Placeholder 14">
            <a:extLst>
              <a:ext uri="{FF2B5EF4-FFF2-40B4-BE49-F238E27FC236}">
                <a16:creationId xmlns:a16="http://schemas.microsoft.com/office/drawing/2014/main" id="{A0CF132D-DA35-4F52-9EFE-60C520182A01}"/>
              </a:ext>
            </a:extLst>
          </p:cNvPr>
          <p:cNvSpPr>
            <a:spLocks noGrp="1"/>
          </p:cNvSpPr>
          <p:nvPr>
            <p:ph type="body" sz="quarter" idx="29"/>
          </p:nvPr>
        </p:nvSpPr>
        <p:spPr bwMode="gray">
          <a:xfrm>
            <a:off x="4288068" y="1350080"/>
            <a:ext cx="3600000" cy="49221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4">
            <a:extLst>
              <a:ext uri="{FF2B5EF4-FFF2-40B4-BE49-F238E27FC236}">
                <a16:creationId xmlns:a16="http://schemas.microsoft.com/office/drawing/2014/main" id="{AF7A66C9-D3FC-47B2-BBCB-8FCF22F60E9F}"/>
              </a:ext>
            </a:extLst>
          </p:cNvPr>
          <p:cNvSpPr>
            <a:spLocks noGrp="1"/>
          </p:cNvSpPr>
          <p:nvPr>
            <p:ph type="body" sz="quarter" idx="30"/>
          </p:nvPr>
        </p:nvSpPr>
        <p:spPr bwMode="gray">
          <a:xfrm>
            <a:off x="8175281" y="1350080"/>
            <a:ext cx="3600000" cy="49221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2929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 Photo">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36BC652-D265-4585-95BB-31F4629A17D6}"/>
              </a:ext>
            </a:extLst>
          </p:cNvPr>
          <p:cNvSpPr>
            <a:spLocks noGrp="1"/>
          </p:cNvSpPr>
          <p:nvPr>
            <p:ph type="body" sz="quarter" idx="25"/>
          </p:nvPr>
        </p:nvSpPr>
        <p:spPr bwMode="gray">
          <a:xfrm>
            <a:off x="400856" y="1350080"/>
            <a:ext cx="5404632" cy="49221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Date Placeholder 17">
            <a:extLst>
              <a:ext uri="{FF2B5EF4-FFF2-40B4-BE49-F238E27FC236}">
                <a16:creationId xmlns:a16="http://schemas.microsoft.com/office/drawing/2014/main" id="{7922E976-C61E-4A11-99E4-C885B2D93042}"/>
              </a:ext>
            </a:extLst>
          </p:cNvPr>
          <p:cNvSpPr>
            <a:spLocks noGrp="1"/>
          </p:cNvSpPr>
          <p:nvPr>
            <p:ph type="dt" sz="half" idx="26"/>
          </p:nvPr>
        </p:nvSpPr>
        <p:spPr bwMode="gray"/>
        <p:txBody>
          <a:bodyPr/>
          <a:lstStyle/>
          <a:p>
            <a:fld id="{833B0FFA-CD2E-456D-90AB-8E101E018FAC}" type="datetime1">
              <a:rPr lang="en-US" smtClean="0"/>
              <a:t>9/11/2024</a:t>
            </a:fld>
            <a:endParaRPr lang="en-US"/>
          </a:p>
        </p:txBody>
      </p:sp>
      <p:sp>
        <p:nvSpPr>
          <p:cNvPr id="19" name="Footer Placeholder 18">
            <a:extLst>
              <a:ext uri="{FF2B5EF4-FFF2-40B4-BE49-F238E27FC236}">
                <a16:creationId xmlns:a16="http://schemas.microsoft.com/office/drawing/2014/main" id="{FAE655FC-C5F4-466E-9AE3-B8043A6041EF}"/>
              </a:ext>
            </a:extLst>
          </p:cNvPr>
          <p:cNvSpPr>
            <a:spLocks noGrp="1"/>
          </p:cNvSpPr>
          <p:nvPr>
            <p:ph type="ftr" sz="quarter" idx="27"/>
          </p:nvPr>
        </p:nvSpPr>
        <p:spPr bwMode="gray"/>
        <p:txBody>
          <a:bodyPr/>
          <a:lstStyle/>
          <a:p>
            <a:r>
              <a:rPr lang="en-US"/>
              <a:t>Footer</a:t>
            </a:r>
          </a:p>
        </p:txBody>
      </p:sp>
      <p:sp>
        <p:nvSpPr>
          <p:cNvPr id="20" name="Slide Number Placeholder 19">
            <a:extLst>
              <a:ext uri="{FF2B5EF4-FFF2-40B4-BE49-F238E27FC236}">
                <a16:creationId xmlns:a16="http://schemas.microsoft.com/office/drawing/2014/main" id="{65002C20-901A-4BE4-8141-A4B623D1633C}"/>
              </a:ext>
            </a:extLst>
          </p:cNvPr>
          <p:cNvSpPr>
            <a:spLocks noGrp="1"/>
          </p:cNvSpPr>
          <p:nvPr>
            <p:ph type="sldNum" sz="quarter" idx="28"/>
          </p:nvPr>
        </p:nvSpPr>
        <p:spPr bwMode="gray"/>
        <p:txBody>
          <a:bodyPr/>
          <a:lstStyle/>
          <a:p>
            <a:fld id="{8531A387-8DB4-42CE-AE8B-2DF94E4392E0}" type="slidenum">
              <a:rPr lang="en-US" smtClean="0"/>
              <a:pPr/>
              <a:t>‹#›</a:t>
            </a:fld>
            <a:endParaRPr lang="en-US"/>
          </a:p>
        </p:txBody>
      </p:sp>
      <p:sp>
        <p:nvSpPr>
          <p:cNvPr id="3" name="Title 2">
            <a:extLst>
              <a:ext uri="{FF2B5EF4-FFF2-40B4-BE49-F238E27FC236}">
                <a16:creationId xmlns:a16="http://schemas.microsoft.com/office/drawing/2014/main" id="{924BB017-7162-43D3-9016-BC831EAEDB1A}"/>
              </a:ext>
            </a:extLst>
          </p:cNvPr>
          <p:cNvSpPr>
            <a:spLocks noGrp="1"/>
          </p:cNvSpPr>
          <p:nvPr>
            <p:ph type="title"/>
          </p:nvPr>
        </p:nvSpPr>
        <p:spPr bwMode="gray"/>
        <p:txBody>
          <a:bodyPr/>
          <a:lstStyle/>
          <a:p>
            <a:r>
              <a:rPr lang="en-US"/>
              <a:t>Click to edit Master title style</a:t>
            </a:r>
          </a:p>
        </p:txBody>
      </p:sp>
      <p:sp>
        <p:nvSpPr>
          <p:cNvPr id="4" name="Picture Placeholder 3">
            <a:extLst>
              <a:ext uri="{FF2B5EF4-FFF2-40B4-BE49-F238E27FC236}">
                <a16:creationId xmlns:a16="http://schemas.microsoft.com/office/drawing/2014/main" id="{AB301790-48FF-476C-81D9-94E3B11AC944}"/>
              </a:ext>
            </a:extLst>
          </p:cNvPr>
          <p:cNvSpPr>
            <a:spLocks noGrp="1"/>
          </p:cNvSpPr>
          <p:nvPr>
            <p:ph type="pic" sz="quarter" idx="31"/>
          </p:nvPr>
        </p:nvSpPr>
        <p:spPr bwMode="gray">
          <a:xfrm>
            <a:off x="6384134" y="1418431"/>
            <a:ext cx="5391148" cy="4853783"/>
          </a:xfrm>
        </p:spPr>
        <p:txBody>
          <a:bodyPr tIns="0" bIns="720000" anchor="ctr" anchorCtr="0"/>
          <a:lstStyle>
            <a:lvl1pPr algn="ctr">
              <a:defRPr/>
            </a:lvl1pPr>
          </a:lstStyle>
          <a:p>
            <a:r>
              <a:rPr lang="en-US"/>
              <a:t>Click icon to add picture</a:t>
            </a:r>
          </a:p>
        </p:txBody>
      </p:sp>
    </p:spTree>
    <p:extLst>
      <p:ext uri="{BB962C8B-B14F-4D97-AF65-F5344CB8AC3E}">
        <p14:creationId xmlns:p14="http://schemas.microsoft.com/office/powerpoint/2010/main" val="3436884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 Photo alt">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36BC652-D265-4585-95BB-31F4629A17D6}"/>
              </a:ext>
            </a:extLst>
          </p:cNvPr>
          <p:cNvSpPr>
            <a:spLocks noGrp="1"/>
          </p:cNvSpPr>
          <p:nvPr>
            <p:ph type="body" sz="quarter" idx="25"/>
          </p:nvPr>
        </p:nvSpPr>
        <p:spPr bwMode="gray">
          <a:xfrm>
            <a:off x="400855" y="1350080"/>
            <a:ext cx="7487213" cy="49221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Date Placeholder 17">
            <a:extLst>
              <a:ext uri="{FF2B5EF4-FFF2-40B4-BE49-F238E27FC236}">
                <a16:creationId xmlns:a16="http://schemas.microsoft.com/office/drawing/2014/main" id="{7922E976-C61E-4A11-99E4-C885B2D93042}"/>
              </a:ext>
            </a:extLst>
          </p:cNvPr>
          <p:cNvSpPr>
            <a:spLocks noGrp="1"/>
          </p:cNvSpPr>
          <p:nvPr>
            <p:ph type="dt" sz="half" idx="26"/>
          </p:nvPr>
        </p:nvSpPr>
        <p:spPr bwMode="gray"/>
        <p:txBody>
          <a:bodyPr/>
          <a:lstStyle/>
          <a:p>
            <a:fld id="{833B0FFA-CD2E-456D-90AB-8E101E018FAC}" type="datetime1">
              <a:rPr lang="en-US" smtClean="0"/>
              <a:t>9/11/2024</a:t>
            </a:fld>
            <a:endParaRPr lang="en-US"/>
          </a:p>
        </p:txBody>
      </p:sp>
      <p:sp>
        <p:nvSpPr>
          <p:cNvPr id="19" name="Footer Placeholder 18">
            <a:extLst>
              <a:ext uri="{FF2B5EF4-FFF2-40B4-BE49-F238E27FC236}">
                <a16:creationId xmlns:a16="http://schemas.microsoft.com/office/drawing/2014/main" id="{FAE655FC-C5F4-466E-9AE3-B8043A6041EF}"/>
              </a:ext>
            </a:extLst>
          </p:cNvPr>
          <p:cNvSpPr>
            <a:spLocks noGrp="1"/>
          </p:cNvSpPr>
          <p:nvPr>
            <p:ph type="ftr" sz="quarter" idx="27"/>
          </p:nvPr>
        </p:nvSpPr>
        <p:spPr bwMode="gray"/>
        <p:txBody>
          <a:bodyPr/>
          <a:lstStyle/>
          <a:p>
            <a:r>
              <a:rPr lang="en-US"/>
              <a:t>Footer</a:t>
            </a:r>
          </a:p>
        </p:txBody>
      </p:sp>
      <p:sp>
        <p:nvSpPr>
          <p:cNvPr id="20" name="Slide Number Placeholder 19">
            <a:extLst>
              <a:ext uri="{FF2B5EF4-FFF2-40B4-BE49-F238E27FC236}">
                <a16:creationId xmlns:a16="http://schemas.microsoft.com/office/drawing/2014/main" id="{65002C20-901A-4BE4-8141-A4B623D1633C}"/>
              </a:ext>
            </a:extLst>
          </p:cNvPr>
          <p:cNvSpPr>
            <a:spLocks noGrp="1"/>
          </p:cNvSpPr>
          <p:nvPr>
            <p:ph type="sldNum" sz="quarter" idx="28"/>
          </p:nvPr>
        </p:nvSpPr>
        <p:spPr bwMode="gray"/>
        <p:txBody>
          <a:bodyPr/>
          <a:lstStyle/>
          <a:p>
            <a:fld id="{8531A387-8DB4-42CE-AE8B-2DF94E4392E0}" type="slidenum">
              <a:rPr lang="en-US" smtClean="0"/>
              <a:pPr/>
              <a:t>‹#›</a:t>
            </a:fld>
            <a:endParaRPr lang="en-US"/>
          </a:p>
        </p:txBody>
      </p:sp>
      <p:sp>
        <p:nvSpPr>
          <p:cNvPr id="3" name="Title 2">
            <a:extLst>
              <a:ext uri="{FF2B5EF4-FFF2-40B4-BE49-F238E27FC236}">
                <a16:creationId xmlns:a16="http://schemas.microsoft.com/office/drawing/2014/main" id="{924BB017-7162-43D3-9016-BC831EAEDB1A}"/>
              </a:ext>
            </a:extLst>
          </p:cNvPr>
          <p:cNvSpPr>
            <a:spLocks noGrp="1"/>
          </p:cNvSpPr>
          <p:nvPr>
            <p:ph type="title"/>
          </p:nvPr>
        </p:nvSpPr>
        <p:spPr bwMode="gray"/>
        <p:txBody>
          <a:bodyPr/>
          <a:lstStyle/>
          <a:p>
            <a:r>
              <a:rPr lang="en-US"/>
              <a:t>Click to edit Master title style</a:t>
            </a:r>
          </a:p>
        </p:txBody>
      </p:sp>
      <p:sp>
        <p:nvSpPr>
          <p:cNvPr id="4" name="Picture Placeholder 3">
            <a:extLst>
              <a:ext uri="{FF2B5EF4-FFF2-40B4-BE49-F238E27FC236}">
                <a16:creationId xmlns:a16="http://schemas.microsoft.com/office/drawing/2014/main" id="{AB301790-48FF-476C-81D9-94E3B11AC944}"/>
              </a:ext>
            </a:extLst>
          </p:cNvPr>
          <p:cNvSpPr>
            <a:spLocks noGrp="1"/>
          </p:cNvSpPr>
          <p:nvPr>
            <p:ph type="pic" sz="quarter" idx="31"/>
          </p:nvPr>
        </p:nvSpPr>
        <p:spPr bwMode="gray">
          <a:xfrm>
            <a:off x="8191500" y="1418431"/>
            <a:ext cx="3583781" cy="4853783"/>
          </a:xfrm>
        </p:spPr>
        <p:txBody>
          <a:bodyPr bIns="720000" anchor="ctr" anchorCtr="0"/>
          <a:lstStyle>
            <a:lvl1pPr algn="ctr">
              <a:defRPr/>
            </a:lvl1pPr>
          </a:lstStyle>
          <a:p>
            <a:r>
              <a:rPr lang="en-US"/>
              <a:t>Click icon to add picture</a:t>
            </a:r>
          </a:p>
        </p:txBody>
      </p:sp>
    </p:spTree>
    <p:extLst>
      <p:ext uri="{BB962C8B-B14F-4D97-AF65-F5344CB8AC3E}">
        <p14:creationId xmlns:p14="http://schemas.microsoft.com/office/powerpoint/2010/main" val="1449233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2) + Photo">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36BC652-D265-4585-95BB-31F4629A17D6}"/>
              </a:ext>
            </a:extLst>
          </p:cNvPr>
          <p:cNvSpPr>
            <a:spLocks noGrp="1"/>
          </p:cNvSpPr>
          <p:nvPr>
            <p:ph type="body" sz="quarter" idx="25"/>
          </p:nvPr>
        </p:nvSpPr>
        <p:spPr bwMode="gray">
          <a:xfrm>
            <a:off x="400856" y="1350080"/>
            <a:ext cx="3600000" cy="49221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Date Placeholder 17">
            <a:extLst>
              <a:ext uri="{FF2B5EF4-FFF2-40B4-BE49-F238E27FC236}">
                <a16:creationId xmlns:a16="http://schemas.microsoft.com/office/drawing/2014/main" id="{7922E976-C61E-4A11-99E4-C885B2D93042}"/>
              </a:ext>
            </a:extLst>
          </p:cNvPr>
          <p:cNvSpPr>
            <a:spLocks noGrp="1"/>
          </p:cNvSpPr>
          <p:nvPr>
            <p:ph type="dt" sz="half" idx="26"/>
          </p:nvPr>
        </p:nvSpPr>
        <p:spPr bwMode="gray"/>
        <p:txBody>
          <a:bodyPr/>
          <a:lstStyle/>
          <a:p>
            <a:fld id="{833B0FFA-CD2E-456D-90AB-8E101E018FAC}" type="datetime1">
              <a:rPr lang="en-US" smtClean="0"/>
              <a:t>9/11/2024</a:t>
            </a:fld>
            <a:endParaRPr lang="en-US"/>
          </a:p>
        </p:txBody>
      </p:sp>
      <p:sp>
        <p:nvSpPr>
          <p:cNvPr id="19" name="Footer Placeholder 18">
            <a:extLst>
              <a:ext uri="{FF2B5EF4-FFF2-40B4-BE49-F238E27FC236}">
                <a16:creationId xmlns:a16="http://schemas.microsoft.com/office/drawing/2014/main" id="{FAE655FC-C5F4-466E-9AE3-B8043A6041EF}"/>
              </a:ext>
            </a:extLst>
          </p:cNvPr>
          <p:cNvSpPr>
            <a:spLocks noGrp="1"/>
          </p:cNvSpPr>
          <p:nvPr>
            <p:ph type="ftr" sz="quarter" idx="27"/>
          </p:nvPr>
        </p:nvSpPr>
        <p:spPr bwMode="gray"/>
        <p:txBody>
          <a:bodyPr/>
          <a:lstStyle/>
          <a:p>
            <a:r>
              <a:rPr lang="en-US"/>
              <a:t>Footer</a:t>
            </a:r>
          </a:p>
        </p:txBody>
      </p:sp>
      <p:sp>
        <p:nvSpPr>
          <p:cNvPr id="20" name="Slide Number Placeholder 19">
            <a:extLst>
              <a:ext uri="{FF2B5EF4-FFF2-40B4-BE49-F238E27FC236}">
                <a16:creationId xmlns:a16="http://schemas.microsoft.com/office/drawing/2014/main" id="{65002C20-901A-4BE4-8141-A4B623D1633C}"/>
              </a:ext>
            </a:extLst>
          </p:cNvPr>
          <p:cNvSpPr>
            <a:spLocks noGrp="1"/>
          </p:cNvSpPr>
          <p:nvPr>
            <p:ph type="sldNum" sz="quarter" idx="28"/>
          </p:nvPr>
        </p:nvSpPr>
        <p:spPr bwMode="gray"/>
        <p:txBody>
          <a:bodyPr/>
          <a:lstStyle/>
          <a:p>
            <a:fld id="{8531A387-8DB4-42CE-AE8B-2DF94E4392E0}" type="slidenum">
              <a:rPr lang="en-US" smtClean="0"/>
              <a:pPr/>
              <a:t>‹#›</a:t>
            </a:fld>
            <a:endParaRPr lang="en-US"/>
          </a:p>
        </p:txBody>
      </p:sp>
      <p:sp>
        <p:nvSpPr>
          <p:cNvPr id="3" name="Title 2">
            <a:extLst>
              <a:ext uri="{FF2B5EF4-FFF2-40B4-BE49-F238E27FC236}">
                <a16:creationId xmlns:a16="http://schemas.microsoft.com/office/drawing/2014/main" id="{924BB017-7162-43D3-9016-BC831EAEDB1A}"/>
              </a:ext>
            </a:extLst>
          </p:cNvPr>
          <p:cNvSpPr>
            <a:spLocks noGrp="1"/>
          </p:cNvSpPr>
          <p:nvPr>
            <p:ph type="title"/>
          </p:nvPr>
        </p:nvSpPr>
        <p:spPr bwMode="gray"/>
        <p:txBody>
          <a:bodyPr/>
          <a:lstStyle/>
          <a:p>
            <a:r>
              <a:rPr lang="en-US"/>
              <a:t>Click to edit Master title style</a:t>
            </a:r>
          </a:p>
        </p:txBody>
      </p:sp>
      <p:sp>
        <p:nvSpPr>
          <p:cNvPr id="9" name="Text Placeholder 14">
            <a:extLst>
              <a:ext uri="{FF2B5EF4-FFF2-40B4-BE49-F238E27FC236}">
                <a16:creationId xmlns:a16="http://schemas.microsoft.com/office/drawing/2014/main" id="{A0CF132D-DA35-4F52-9EFE-60C520182A01}"/>
              </a:ext>
            </a:extLst>
          </p:cNvPr>
          <p:cNvSpPr>
            <a:spLocks noGrp="1"/>
          </p:cNvSpPr>
          <p:nvPr>
            <p:ph type="body" sz="quarter" idx="29"/>
          </p:nvPr>
        </p:nvSpPr>
        <p:spPr bwMode="gray">
          <a:xfrm>
            <a:off x="4288069" y="1350080"/>
            <a:ext cx="3600000" cy="49221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AB301790-48FF-476C-81D9-94E3B11AC944}"/>
              </a:ext>
            </a:extLst>
          </p:cNvPr>
          <p:cNvSpPr>
            <a:spLocks noGrp="1"/>
          </p:cNvSpPr>
          <p:nvPr>
            <p:ph type="pic" sz="quarter" idx="31"/>
          </p:nvPr>
        </p:nvSpPr>
        <p:spPr bwMode="gray">
          <a:xfrm>
            <a:off x="8191500" y="1418431"/>
            <a:ext cx="3583781" cy="4853783"/>
          </a:xfrm>
        </p:spPr>
        <p:txBody>
          <a:bodyPr bIns="720000" anchor="ctr" anchorCtr="0"/>
          <a:lstStyle>
            <a:lvl1pPr algn="ctr">
              <a:defRPr/>
            </a:lvl1pPr>
          </a:lstStyle>
          <a:p>
            <a:r>
              <a:rPr lang="en-US"/>
              <a:t>Click icon to add picture</a:t>
            </a:r>
          </a:p>
        </p:txBody>
      </p:sp>
    </p:spTree>
    <p:extLst>
      <p:ext uri="{BB962C8B-B14F-4D97-AF65-F5344CB8AC3E}">
        <p14:creationId xmlns:p14="http://schemas.microsoft.com/office/powerpoint/2010/main" val="2115155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34" Type="http://schemas.openxmlformats.org/officeDocument/2006/relationships/image" Target="../media/image5.png"/><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33" Type="http://schemas.openxmlformats.org/officeDocument/2006/relationships/image" Target="../media/image4.png"/><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slideLayout" Target="../slideLayouts/slideLayout55.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theme" Target="../theme/theme3.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slideLayout" Target="../slideLayouts/slideLayout57.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 Id="rId8"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CEFAAF9-21C3-44E5-AD0D-8C8993980C3F}"/>
              </a:ext>
            </a:extLst>
          </p:cNvPr>
          <p:cNvGraphicFramePr>
            <a:graphicFrameLocks noChangeAspect="1"/>
          </p:cNvGraphicFramePr>
          <p:nvPr>
            <p:custDataLst>
              <p:tags r:id="rId17"/>
            </p:custDataLst>
            <p:extLst>
              <p:ext uri="{D42A27DB-BD31-4B8C-83A1-F6EECF244321}">
                <p14:modId xmlns:p14="http://schemas.microsoft.com/office/powerpoint/2010/main" val="40730867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351" imgH="351" progId="TCLayout.ActiveDocument.1">
                  <p:embed/>
                </p:oleObj>
              </mc:Choice>
              <mc:Fallback>
                <p:oleObj name="think-cell Slide" r:id="rId19" imgW="351" imgH="351" progId="TCLayout.ActiveDocument.1">
                  <p:embed/>
                  <p:pic>
                    <p:nvPicPr>
                      <p:cNvPr id="9" name="Object 8" hidden="1">
                        <a:extLst>
                          <a:ext uri="{FF2B5EF4-FFF2-40B4-BE49-F238E27FC236}">
                            <a16:creationId xmlns:a16="http://schemas.microsoft.com/office/drawing/2014/main" id="{6CEFAAF9-21C3-44E5-AD0D-8C8993980C3F}"/>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0CEDC663-4CB0-468D-B2A8-54060CACBE75}"/>
              </a:ext>
            </a:extLst>
          </p:cNvPr>
          <p:cNvSpPr/>
          <p:nvPr>
            <p:custDataLst>
              <p:tags r:id="rId18"/>
            </p:custDataLst>
          </p:nvPr>
        </p:nvSpPr>
        <p:spPr bwMode="gray">
          <a:xfrm>
            <a:off x="0" y="0"/>
            <a:ext cx="158750" cy="15875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400" b="1" i="0" baseline="0" err="1">
              <a:solidFill>
                <a:schemeClr val="tx1"/>
              </a:solidFill>
              <a:latin typeface="Century Gothic" panose="020B0502020202020204" pitchFamily="34" charset="0"/>
              <a:ea typeface="+mj-ea"/>
              <a:cs typeface="+mj-cs"/>
              <a:sym typeface="Century Gothic" panose="020B0502020202020204" pitchFamily="34" charset="0"/>
            </a:endParaRPr>
          </a:p>
        </p:txBody>
      </p:sp>
      <p:sp>
        <p:nvSpPr>
          <p:cNvPr id="2" name="Title Placeholder 1">
            <a:extLst>
              <a:ext uri="{FF2B5EF4-FFF2-40B4-BE49-F238E27FC236}">
                <a16:creationId xmlns:a16="http://schemas.microsoft.com/office/drawing/2014/main" id="{07E842D7-B92D-4340-BA79-8058034694D2}"/>
              </a:ext>
            </a:extLst>
          </p:cNvPr>
          <p:cNvSpPr>
            <a:spLocks noGrp="1"/>
          </p:cNvSpPr>
          <p:nvPr>
            <p:ph type="title"/>
          </p:nvPr>
        </p:nvSpPr>
        <p:spPr bwMode="gray">
          <a:xfrm>
            <a:off x="388952" y="541541"/>
            <a:ext cx="9676593" cy="352399"/>
          </a:xfrm>
          <a:prstGeom prst="rect">
            <a:avLst/>
          </a:prstGeom>
        </p:spPr>
        <p:txBody>
          <a:bodyPr vert="horz" lIns="0" tIns="0" rIns="0" bIns="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43C4378D-0771-4208-8A8C-AC6EC1CFFE62}"/>
              </a:ext>
            </a:extLst>
          </p:cNvPr>
          <p:cNvSpPr>
            <a:spLocks noGrp="1"/>
          </p:cNvSpPr>
          <p:nvPr>
            <p:ph type="body" idx="1"/>
          </p:nvPr>
        </p:nvSpPr>
        <p:spPr bwMode="gray">
          <a:xfrm>
            <a:off x="400857" y="1350081"/>
            <a:ext cx="11374424" cy="49226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647ED5-28C2-4472-895B-18592FFF5288}"/>
              </a:ext>
            </a:extLst>
          </p:cNvPr>
          <p:cNvSpPr>
            <a:spLocks noGrp="1"/>
          </p:cNvSpPr>
          <p:nvPr>
            <p:ph type="dt" sz="half" idx="2"/>
          </p:nvPr>
        </p:nvSpPr>
        <p:spPr bwMode="gray">
          <a:xfrm>
            <a:off x="405619" y="6896512"/>
            <a:ext cx="704984" cy="192082"/>
          </a:xfrm>
          <a:prstGeom prst="rect">
            <a:avLst/>
          </a:prstGeom>
        </p:spPr>
        <p:txBody>
          <a:bodyPr vert="horz" lIns="0" tIns="0" rIns="0" bIns="0" rtlCol="0" anchor="ctr"/>
          <a:lstStyle>
            <a:lvl1pPr algn="ctr">
              <a:defRPr sz="816">
                <a:noFill/>
              </a:defRPr>
            </a:lvl1pPr>
            <a:lvl2pPr marL="0" algn="ctr">
              <a:defRPr sz="816">
                <a:noFill/>
              </a:defRPr>
            </a:lvl2pPr>
            <a:lvl3pPr marL="0" algn="ctr">
              <a:defRPr sz="816">
                <a:noFill/>
              </a:defRPr>
            </a:lvl3pPr>
            <a:lvl4pPr marL="0" algn="ctr">
              <a:defRPr sz="816">
                <a:noFill/>
              </a:defRPr>
            </a:lvl4pPr>
            <a:lvl5pPr marL="0" algn="ctr">
              <a:defRPr sz="816">
                <a:noFill/>
              </a:defRPr>
            </a:lvl5pPr>
            <a:lvl6pPr marL="0" algn="ctr">
              <a:defRPr sz="816">
                <a:noFill/>
              </a:defRPr>
            </a:lvl6pPr>
            <a:lvl7pPr marL="0" algn="ctr">
              <a:defRPr sz="816">
                <a:noFill/>
              </a:defRPr>
            </a:lvl7pPr>
            <a:lvl8pPr marL="0" algn="ctr">
              <a:defRPr sz="816">
                <a:noFill/>
              </a:defRPr>
            </a:lvl8pPr>
            <a:lvl9pPr marL="0" algn="ctr">
              <a:defRPr sz="816">
                <a:noFill/>
              </a:defRPr>
            </a:lvl9pPr>
          </a:lstStyle>
          <a:p>
            <a:fld id="{833B0FFA-CD2E-456D-90AB-8E101E018FAC}" type="datetime1">
              <a:rPr lang="en-US" smtClean="0"/>
              <a:t>9/11/2024</a:t>
            </a:fld>
            <a:endParaRPr lang="en-US"/>
          </a:p>
        </p:txBody>
      </p:sp>
      <p:sp>
        <p:nvSpPr>
          <p:cNvPr id="5" name="Footer Placeholder 4">
            <a:extLst>
              <a:ext uri="{FF2B5EF4-FFF2-40B4-BE49-F238E27FC236}">
                <a16:creationId xmlns:a16="http://schemas.microsoft.com/office/drawing/2014/main" id="{62310618-F101-439C-83CE-9BE79B88619F}"/>
              </a:ext>
            </a:extLst>
          </p:cNvPr>
          <p:cNvSpPr>
            <a:spLocks noGrp="1"/>
          </p:cNvSpPr>
          <p:nvPr>
            <p:ph type="ftr" sz="quarter" idx="3"/>
          </p:nvPr>
        </p:nvSpPr>
        <p:spPr bwMode="gray">
          <a:xfrm>
            <a:off x="405619" y="6533696"/>
            <a:ext cx="10694244" cy="192082"/>
          </a:xfrm>
          <a:prstGeom prst="rect">
            <a:avLst/>
          </a:prstGeom>
        </p:spPr>
        <p:txBody>
          <a:bodyPr vert="horz" lIns="0" tIns="0" rIns="0" bIns="0" rtlCol="0" anchor="t" anchorCtr="0"/>
          <a:lstStyle>
            <a:lvl1pPr algn="l">
              <a:defRPr sz="900">
                <a:solidFill>
                  <a:schemeClr val="accent3"/>
                </a:solidFill>
              </a:defRPr>
            </a:lvl1pPr>
            <a:lvl2pPr marL="0" algn="l">
              <a:defRPr sz="900">
                <a:solidFill>
                  <a:schemeClr val="accent3"/>
                </a:solidFill>
              </a:defRPr>
            </a:lvl2pPr>
            <a:lvl3pPr marL="0" algn="l">
              <a:defRPr sz="900">
                <a:solidFill>
                  <a:schemeClr val="accent3"/>
                </a:solidFill>
              </a:defRPr>
            </a:lvl3pPr>
            <a:lvl4pPr marL="0">
              <a:defRPr sz="900">
                <a:solidFill>
                  <a:schemeClr val="accent3"/>
                </a:solidFill>
              </a:defRPr>
            </a:lvl4pPr>
            <a:lvl5pPr marL="0">
              <a:defRPr sz="900">
                <a:solidFill>
                  <a:schemeClr val="accent3"/>
                </a:solidFill>
              </a:defRPr>
            </a:lvl5pPr>
            <a:lvl6pPr marL="0">
              <a:defRPr sz="900">
                <a:solidFill>
                  <a:schemeClr val="accent3"/>
                </a:solidFill>
              </a:defRPr>
            </a:lvl6pPr>
            <a:lvl7pPr marL="0">
              <a:defRPr sz="900">
                <a:solidFill>
                  <a:schemeClr val="accent3"/>
                </a:solidFill>
              </a:defRPr>
            </a:lvl7pPr>
            <a:lvl8pPr marL="0">
              <a:defRPr sz="900">
                <a:solidFill>
                  <a:schemeClr val="accent3"/>
                </a:solidFill>
              </a:defRPr>
            </a:lvl8pPr>
            <a:lvl9pPr marL="0">
              <a:defRPr sz="900">
                <a:solidFill>
                  <a:schemeClr val="accent3"/>
                </a:solidFill>
              </a:defRPr>
            </a:lvl9pPr>
          </a:lstStyle>
          <a:p>
            <a:r>
              <a:rPr lang="en-US"/>
              <a:t>Footer</a:t>
            </a:r>
          </a:p>
        </p:txBody>
      </p:sp>
      <p:cxnSp>
        <p:nvCxnSpPr>
          <p:cNvPr id="14" name="Gerader Verbinder 3">
            <a:extLst>
              <a:ext uri="{FF2B5EF4-FFF2-40B4-BE49-F238E27FC236}">
                <a16:creationId xmlns:a16="http://schemas.microsoft.com/office/drawing/2014/main" id="{3F8290B7-9E7A-4ECB-A6D2-3469817EFEF2}"/>
              </a:ext>
            </a:extLst>
          </p:cNvPr>
          <p:cNvCxnSpPr>
            <a:cxnSpLocks/>
          </p:cNvCxnSpPr>
          <p:nvPr/>
        </p:nvCxnSpPr>
        <p:spPr bwMode="gray">
          <a:xfrm>
            <a:off x="411956" y="1002245"/>
            <a:ext cx="1136332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Slide Number Placeholder 22">
            <a:extLst>
              <a:ext uri="{FF2B5EF4-FFF2-40B4-BE49-F238E27FC236}">
                <a16:creationId xmlns:a16="http://schemas.microsoft.com/office/drawing/2014/main" id="{24F7F19A-7B9E-47AF-BAA7-60CEF96099BE}"/>
              </a:ext>
            </a:extLst>
          </p:cNvPr>
          <p:cNvSpPr>
            <a:spLocks noGrp="1"/>
          </p:cNvSpPr>
          <p:nvPr>
            <p:ph type="sldNum" sz="quarter" idx="4"/>
          </p:nvPr>
        </p:nvSpPr>
        <p:spPr bwMode="gray">
          <a:xfrm>
            <a:off x="11539083" y="6533413"/>
            <a:ext cx="236198" cy="192645"/>
          </a:xfrm>
          <a:prstGeom prst="rect">
            <a:avLst/>
          </a:prstGeom>
        </p:spPr>
        <p:txBody>
          <a:bodyPr vert="horz" lIns="0" tIns="0" rIns="0" bIns="0" rtlCol="0" anchor="t" anchorCtr="0"/>
          <a:lstStyle>
            <a:lvl1pPr algn="r">
              <a:defRPr sz="900">
                <a:solidFill>
                  <a:schemeClr val="tx1"/>
                </a:solidFill>
              </a:defRPr>
            </a:lvl1pPr>
            <a:lvl2pPr marL="0" algn="r">
              <a:defRPr sz="900">
                <a:solidFill>
                  <a:schemeClr val="tx1"/>
                </a:solidFill>
              </a:defRPr>
            </a:lvl2pPr>
            <a:lvl3pPr marL="0" algn="r">
              <a:defRPr sz="900">
                <a:solidFill>
                  <a:schemeClr val="tx1"/>
                </a:solidFill>
              </a:defRPr>
            </a:lvl3pPr>
            <a:lvl4pPr marL="0" algn="r">
              <a:defRPr sz="900">
                <a:solidFill>
                  <a:schemeClr val="tx1"/>
                </a:solidFill>
              </a:defRPr>
            </a:lvl4pPr>
            <a:lvl5pPr marL="0" algn="r">
              <a:defRPr sz="900">
                <a:solidFill>
                  <a:schemeClr val="tx1"/>
                </a:solidFill>
              </a:defRPr>
            </a:lvl5pPr>
            <a:lvl6pPr marL="0" algn="r">
              <a:defRPr sz="900">
                <a:solidFill>
                  <a:schemeClr val="tx1"/>
                </a:solidFill>
              </a:defRPr>
            </a:lvl6pPr>
            <a:lvl7pPr marL="0" algn="r">
              <a:defRPr sz="900">
                <a:solidFill>
                  <a:schemeClr val="tx1"/>
                </a:solidFill>
              </a:defRPr>
            </a:lvl7pPr>
            <a:lvl8pPr marL="0" algn="r">
              <a:defRPr sz="900">
                <a:solidFill>
                  <a:schemeClr val="tx1"/>
                </a:solidFill>
              </a:defRPr>
            </a:lvl8pPr>
            <a:lvl9pPr marL="0" algn="r">
              <a:defRPr sz="900">
                <a:solidFill>
                  <a:schemeClr val="tx1"/>
                </a:solidFill>
              </a:defRPr>
            </a:lvl9pPr>
          </a:lstStyle>
          <a:p>
            <a:fld id="{8531A387-8DB4-42CE-AE8B-2DF94E4392E0}" type="slidenum">
              <a:rPr lang="en-US" smtClean="0"/>
              <a:pPr/>
              <a:t>‹#›</a:t>
            </a:fld>
            <a:endParaRPr lang="en-US"/>
          </a:p>
        </p:txBody>
      </p:sp>
      <p:cxnSp>
        <p:nvCxnSpPr>
          <p:cNvPr id="12" name="Gerader Verbinder 3">
            <a:extLst>
              <a:ext uri="{FF2B5EF4-FFF2-40B4-BE49-F238E27FC236}">
                <a16:creationId xmlns:a16="http://schemas.microsoft.com/office/drawing/2014/main" id="{50C3DD12-E59B-4FB1-8D53-2402F04E5C09}"/>
              </a:ext>
            </a:extLst>
          </p:cNvPr>
          <p:cNvCxnSpPr>
            <a:cxnSpLocks/>
          </p:cNvCxnSpPr>
          <p:nvPr/>
        </p:nvCxnSpPr>
        <p:spPr bwMode="gray">
          <a:xfrm>
            <a:off x="411956" y="6443420"/>
            <a:ext cx="11363325" cy="0"/>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2D73ABBE-9980-4FDE-BE46-437E7E1533C0}"/>
              </a:ext>
            </a:extLst>
          </p:cNvPr>
          <p:cNvPicPr>
            <a:picLocks noChangeAspect="1"/>
          </p:cNvPicPr>
          <p:nvPr userDrawn="1"/>
        </p:nvPicPr>
        <p:blipFill>
          <a:blip r:embed="rId21"/>
          <a:srcRect/>
          <a:stretch/>
        </p:blipFill>
        <p:spPr>
          <a:xfrm>
            <a:off x="10359709" y="471060"/>
            <a:ext cx="1443339" cy="414852"/>
          </a:xfrm>
          <a:prstGeom prst="rect">
            <a:avLst/>
          </a:prstGeom>
        </p:spPr>
      </p:pic>
    </p:spTree>
    <p:extLst>
      <p:ext uri="{BB962C8B-B14F-4D97-AF65-F5344CB8AC3E}">
        <p14:creationId xmlns:p14="http://schemas.microsoft.com/office/powerpoint/2010/main" val="230854975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Lst>
  <p:hf hdr="0"/>
  <p:txStyles>
    <p:titleStyle>
      <a:lvl1pPr algn="l" defTabSz="727432" rtl="0" eaLnBrk="1" latinLnBrk="0" hangingPunct="1">
        <a:lnSpc>
          <a:spcPct val="90000"/>
        </a:lnSpc>
        <a:spcBef>
          <a:spcPct val="0"/>
        </a:spcBef>
        <a:buNone/>
        <a:defRPr sz="2000" b="0" kern="1200" cap="none" baseline="0">
          <a:solidFill>
            <a:schemeClr val="tx1"/>
          </a:solidFill>
          <a:latin typeface="+mj-lt"/>
          <a:ea typeface="+mj-ea"/>
          <a:cs typeface="+mj-cs"/>
        </a:defRPr>
      </a:lvl1pPr>
    </p:titleStyle>
    <p:bodyStyle>
      <a:lvl1pPr marL="0" indent="0" algn="l" defTabSz="727432" rtl="0" eaLnBrk="1" latinLnBrk="0" hangingPunct="1">
        <a:lnSpc>
          <a:spcPct val="120000"/>
        </a:lnSpc>
        <a:spcBef>
          <a:spcPts val="0"/>
        </a:spcBef>
        <a:spcAft>
          <a:spcPts val="1144"/>
        </a:spcAft>
        <a:buFont typeface="Symbol" panose="05050102010706020507" pitchFamily="18" charset="2"/>
        <a:buNone/>
        <a:defRPr sz="1600" b="0" kern="1200">
          <a:solidFill>
            <a:schemeClr val="tx1"/>
          </a:solidFill>
          <a:latin typeface="Amalia Medium" panose="020B0604020203020204" pitchFamily="34" charset="0"/>
          <a:ea typeface="+mn-ea"/>
          <a:cs typeface="+mn-cs"/>
        </a:defRPr>
      </a:lvl1pPr>
      <a:lvl2pPr marL="0" indent="0" algn="l" defTabSz="727432" rtl="0" eaLnBrk="1" latinLnBrk="0" hangingPunct="1">
        <a:lnSpc>
          <a:spcPct val="120000"/>
        </a:lnSpc>
        <a:spcBef>
          <a:spcPts val="0"/>
        </a:spcBef>
        <a:spcAft>
          <a:spcPts val="1144"/>
        </a:spcAft>
        <a:buFont typeface="Symbol" panose="05050102010706020507" pitchFamily="18" charset="2"/>
        <a:buNone/>
        <a:defRPr sz="1600" kern="1200">
          <a:solidFill>
            <a:schemeClr val="tx1"/>
          </a:solidFill>
          <a:latin typeface="Amalia Light" panose="020B0404020203020204" pitchFamily="34" charset="0"/>
          <a:ea typeface="+mn-ea"/>
          <a:cs typeface="+mn-cs"/>
        </a:defRPr>
      </a:lvl2pPr>
      <a:lvl3pPr marL="163260" indent="-163260" algn="l" defTabSz="727432" rtl="0" eaLnBrk="1" latinLnBrk="0" hangingPunct="1">
        <a:lnSpc>
          <a:spcPct val="120000"/>
        </a:lnSpc>
        <a:spcBef>
          <a:spcPts val="0"/>
        </a:spcBef>
        <a:spcAft>
          <a:spcPts val="1144"/>
        </a:spcAft>
        <a:buClr>
          <a:schemeClr val="accent2"/>
        </a:buClr>
        <a:buFont typeface="Wingdings" panose="05000000000000000000" pitchFamily="2" charset="2"/>
        <a:buChar char="§"/>
        <a:defRPr sz="1600" kern="1200">
          <a:solidFill>
            <a:schemeClr val="tx1"/>
          </a:solidFill>
          <a:latin typeface="Amalia Light" panose="020B0404020203020204" pitchFamily="34" charset="0"/>
          <a:ea typeface="+mn-ea"/>
          <a:cs typeface="+mn-cs"/>
        </a:defRPr>
      </a:lvl3pPr>
      <a:lvl4pPr marL="326520" indent="-163260" algn="l" defTabSz="727432" rtl="0" eaLnBrk="1" latinLnBrk="0" hangingPunct="1">
        <a:lnSpc>
          <a:spcPct val="120000"/>
        </a:lnSpc>
        <a:spcBef>
          <a:spcPts val="0"/>
        </a:spcBef>
        <a:spcAft>
          <a:spcPts val="1144"/>
        </a:spcAft>
        <a:buClr>
          <a:schemeClr val="accent2"/>
        </a:buClr>
        <a:buFont typeface="Symbol" panose="05050102010706020507" pitchFamily="18" charset="2"/>
        <a:buChar char=""/>
        <a:defRPr sz="1600" kern="1200">
          <a:solidFill>
            <a:schemeClr val="tx1"/>
          </a:solidFill>
          <a:latin typeface="Amalia Light" panose="020B0404020203020204" pitchFamily="34" charset="0"/>
          <a:ea typeface="+mn-ea"/>
          <a:cs typeface="+mn-cs"/>
        </a:defRPr>
      </a:lvl4pPr>
      <a:lvl5pPr marL="326520" indent="-163260" algn="l" defTabSz="727432" rtl="0" eaLnBrk="1" latinLnBrk="0" hangingPunct="1">
        <a:lnSpc>
          <a:spcPct val="120000"/>
        </a:lnSpc>
        <a:spcBef>
          <a:spcPts val="0"/>
        </a:spcBef>
        <a:spcAft>
          <a:spcPts val="1144"/>
        </a:spcAft>
        <a:buClr>
          <a:schemeClr val="accent2"/>
        </a:buClr>
        <a:buFont typeface="Symbol" panose="05050102010706020507" pitchFamily="18" charset="2"/>
        <a:buChar char=""/>
        <a:defRPr sz="1600" kern="1200">
          <a:solidFill>
            <a:schemeClr val="tx1"/>
          </a:solidFill>
          <a:latin typeface="Amalia Light" panose="020B0404020203020204" pitchFamily="34" charset="0"/>
          <a:ea typeface="+mn-ea"/>
          <a:cs typeface="+mn-cs"/>
        </a:defRPr>
      </a:lvl5pPr>
      <a:lvl6pPr marL="326520" indent="-163260" algn="l" defTabSz="727432" rtl="0" eaLnBrk="1" latinLnBrk="0" hangingPunct="1">
        <a:lnSpc>
          <a:spcPct val="120000"/>
        </a:lnSpc>
        <a:spcBef>
          <a:spcPts val="0"/>
        </a:spcBef>
        <a:spcAft>
          <a:spcPts val="1144"/>
        </a:spcAft>
        <a:buClr>
          <a:schemeClr val="accent2"/>
        </a:buClr>
        <a:buFont typeface="Symbol" panose="05050102010706020507" pitchFamily="18" charset="2"/>
        <a:buChar char=""/>
        <a:defRPr sz="1600" kern="1200">
          <a:solidFill>
            <a:schemeClr val="tx1"/>
          </a:solidFill>
          <a:latin typeface="Amalia Light" panose="020B0404020203020204" pitchFamily="34" charset="0"/>
          <a:ea typeface="+mn-ea"/>
          <a:cs typeface="+mn-cs"/>
        </a:defRPr>
      </a:lvl6pPr>
      <a:lvl7pPr marL="326520" indent="-163260" algn="l" defTabSz="727432" rtl="0" eaLnBrk="1" latinLnBrk="0" hangingPunct="1">
        <a:lnSpc>
          <a:spcPct val="120000"/>
        </a:lnSpc>
        <a:spcBef>
          <a:spcPts val="0"/>
        </a:spcBef>
        <a:spcAft>
          <a:spcPts val="1144"/>
        </a:spcAft>
        <a:buClr>
          <a:schemeClr val="accent2"/>
        </a:buClr>
        <a:buFont typeface="Symbol" panose="05050102010706020507" pitchFamily="18" charset="2"/>
        <a:buChar char=""/>
        <a:defRPr sz="1600" kern="1200">
          <a:solidFill>
            <a:schemeClr val="tx1"/>
          </a:solidFill>
          <a:latin typeface="Amalia Light" panose="020B0404020203020204" pitchFamily="34" charset="0"/>
          <a:ea typeface="+mn-ea"/>
          <a:cs typeface="+mn-cs"/>
        </a:defRPr>
      </a:lvl7pPr>
      <a:lvl8pPr marL="326520" indent="-163260" algn="l" defTabSz="727432" rtl="0" eaLnBrk="1" latinLnBrk="0" hangingPunct="1">
        <a:lnSpc>
          <a:spcPct val="120000"/>
        </a:lnSpc>
        <a:spcBef>
          <a:spcPts val="0"/>
        </a:spcBef>
        <a:spcAft>
          <a:spcPts val="1144"/>
        </a:spcAft>
        <a:buClr>
          <a:schemeClr val="accent2"/>
        </a:buClr>
        <a:buFont typeface="Symbol" panose="05050102010706020507" pitchFamily="18" charset="2"/>
        <a:buChar char=""/>
        <a:defRPr sz="1600" kern="1200">
          <a:solidFill>
            <a:schemeClr val="tx1"/>
          </a:solidFill>
          <a:latin typeface="Amalia Light" panose="020B0404020203020204" pitchFamily="34" charset="0"/>
          <a:ea typeface="+mn-ea"/>
          <a:cs typeface="+mn-cs"/>
        </a:defRPr>
      </a:lvl8pPr>
      <a:lvl9pPr marL="326520" indent="-163260" algn="l" defTabSz="727432" rtl="0" eaLnBrk="1" latinLnBrk="0" hangingPunct="1">
        <a:lnSpc>
          <a:spcPct val="120000"/>
        </a:lnSpc>
        <a:spcBef>
          <a:spcPts val="0"/>
        </a:spcBef>
        <a:spcAft>
          <a:spcPts val="1144"/>
        </a:spcAft>
        <a:buClr>
          <a:schemeClr val="accent2"/>
        </a:buClr>
        <a:buFont typeface="Symbol" panose="05050102010706020507" pitchFamily="18" charset="2"/>
        <a:buChar char=""/>
        <a:defRPr sz="1600" kern="1200">
          <a:solidFill>
            <a:schemeClr val="tx1"/>
          </a:solidFill>
          <a:latin typeface="Amalia Light" panose="020B0404020203020204" pitchFamily="34" charset="0"/>
          <a:ea typeface="+mn-ea"/>
          <a:cs typeface="+mn-cs"/>
        </a:defRPr>
      </a:lvl9pPr>
    </p:bodyStyle>
    <p:otherStyle>
      <a:defPPr>
        <a:defRPr lang="en-US"/>
      </a:defPPr>
      <a:lvl1pPr marL="0" algn="l" defTabSz="727432" rtl="0" eaLnBrk="1" latinLnBrk="0" hangingPunct="1">
        <a:defRPr sz="1432" kern="1200">
          <a:solidFill>
            <a:schemeClr val="tx1"/>
          </a:solidFill>
          <a:latin typeface="+mn-lt"/>
          <a:ea typeface="+mn-ea"/>
          <a:cs typeface="+mn-cs"/>
        </a:defRPr>
      </a:lvl1pPr>
      <a:lvl2pPr marL="363716" algn="l" defTabSz="727432" rtl="0" eaLnBrk="1" latinLnBrk="0" hangingPunct="1">
        <a:defRPr sz="1432" kern="1200">
          <a:solidFill>
            <a:schemeClr val="tx1"/>
          </a:solidFill>
          <a:latin typeface="+mn-lt"/>
          <a:ea typeface="+mn-ea"/>
          <a:cs typeface="+mn-cs"/>
        </a:defRPr>
      </a:lvl2pPr>
      <a:lvl3pPr marL="727432" algn="l" defTabSz="727432" rtl="0" eaLnBrk="1" latinLnBrk="0" hangingPunct="1">
        <a:defRPr sz="1432" kern="1200">
          <a:solidFill>
            <a:schemeClr val="tx1"/>
          </a:solidFill>
          <a:latin typeface="+mn-lt"/>
          <a:ea typeface="+mn-ea"/>
          <a:cs typeface="+mn-cs"/>
        </a:defRPr>
      </a:lvl3pPr>
      <a:lvl4pPr marL="1091148" algn="l" defTabSz="727432" rtl="0" eaLnBrk="1" latinLnBrk="0" hangingPunct="1">
        <a:defRPr sz="1432" kern="1200">
          <a:solidFill>
            <a:schemeClr val="tx1"/>
          </a:solidFill>
          <a:latin typeface="+mn-lt"/>
          <a:ea typeface="+mn-ea"/>
          <a:cs typeface="+mn-cs"/>
        </a:defRPr>
      </a:lvl4pPr>
      <a:lvl5pPr marL="1454864" algn="l" defTabSz="727432" rtl="0" eaLnBrk="1" latinLnBrk="0" hangingPunct="1">
        <a:defRPr sz="1432" kern="1200">
          <a:solidFill>
            <a:schemeClr val="tx1"/>
          </a:solidFill>
          <a:latin typeface="+mn-lt"/>
          <a:ea typeface="+mn-ea"/>
          <a:cs typeface="+mn-cs"/>
        </a:defRPr>
      </a:lvl5pPr>
      <a:lvl6pPr marL="1818581" algn="l" defTabSz="727432" rtl="0" eaLnBrk="1" latinLnBrk="0" hangingPunct="1">
        <a:defRPr sz="1432" kern="1200">
          <a:solidFill>
            <a:schemeClr val="tx1"/>
          </a:solidFill>
          <a:latin typeface="+mn-lt"/>
          <a:ea typeface="+mn-ea"/>
          <a:cs typeface="+mn-cs"/>
        </a:defRPr>
      </a:lvl6pPr>
      <a:lvl7pPr marL="2182297" algn="l" defTabSz="727432" rtl="0" eaLnBrk="1" latinLnBrk="0" hangingPunct="1">
        <a:defRPr sz="1432" kern="1200">
          <a:solidFill>
            <a:schemeClr val="tx1"/>
          </a:solidFill>
          <a:latin typeface="+mn-lt"/>
          <a:ea typeface="+mn-ea"/>
          <a:cs typeface="+mn-cs"/>
        </a:defRPr>
      </a:lvl7pPr>
      <a:lvl8pPr marL="2546013" algn="l" defTabSz="727432" rtl="0" eaLnBrk="1" latinLnBrk="0" hangingPunct="1">
        <a:defRPr sz="1432" kern="1200">
          <a:solidFill>
            <a:schemeClr val="tx1"/>
          </a:solidFill>
          <a:latin typeface="+mn-lt"/>
          <a:ea typeface="+mn-ea"/>
          <a:cs typeface="+mn-cs"/>
        </a:defRPr>
      </a:lvl8pPr>
      <a:lvl9pPr marL="2909729" algn="l" defTabSz="727432" rtl="0" eaLnBrk="1" latinLnBrk="0" hangingPunct="1">
        <a:defRPr sz="1432" kern="1200">
          <a:solidFill>
            <a:schemeClr val="tx1"/>
          </a:solidFill>
          <a:latin typeface="+mn-lt"/>
          <a:ea typeface="+mn-ea"/>
          <a:cs typeface="+mn-cs"/>
        </a:defRPr>
      </a:lvl9pPr>
    </p:otherStyle>
  </p:txStyles>
  <p:extLst>
    <p:ext uri="{27BBF7A9-308A-43DC-89C8-2F10F3537804}">
      <p15:sldGuideLst xmlns:p15="http://schemas.microsoft.com/office/powerpoint/2012/main">
        <p15:guide id="69" pos="3840">
          <p15:clr>
            <a:srgbClr val="F26B43"/>
          </p15:clr>
        </p15:guide>
        <p15:guide id="70" orient="horz" pos="2160">
          <p15:clr>
            <a:srgbClr val="F26B43"/>
          </p15:clr>
        </p15:guide>
        <p15:guide id="71" pos="260">
          <p15:clr>
            <a:srgbClr val="F26B43"/>
          </p15:clr>
        </p15:guide>
        <p15:guide id="72" pos="7418">
          <p15:clr>
            <a:srgbClr val="F26B43"/>
          </p15:clr>
        </p15:guide>
        <p15:guide id="73" pos="4021">
          <p15:clr>
            <a:srgbClr val="F26B43"/>
          </p15:clr>
        </p15:guide>
        <p15:guide id="74" pos="3659">
          <p15:clr>
            <a:srgbClr val="F26B43"/>
          </p15:clr>
        </p15:guide>
        <p15:guide id="75" orient="horz" pos="3953">
          <p15:clr>
            <a:srgbClr val="F26B43"/>
          </p15:clr>
        </p15:guide>
        <p15:guide id="76" orient="horz" pos="89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A81BAE-64D1-8AE6-028B-DFBAD189E4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FD421E-F50A-6BE9-FE7A-E51B4A098C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DD050D-5F8E-529C-E9C0-835C4CD462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2FF31B72-3284-1D26-D6F1-B7EE10E493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183C54-30C3-5704-9626-7AA8142048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324319817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7315" y="439945"/>
            <a:ext cx="1131275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a:r>
              <a:rPr lang="en-GB"/>
              <a:t>Click to edit Master title style</a:t>
            </a:r>
            <a:endParaRPr lang="en-GB" dirty="0"/>
          </a:p>
        </p:txBody>
      </p:sp>
      <p:sp>
        <p:nvSpPr>
          <p:cNvPr id="1027" name="Rectangle 3"/>
          <p:cNvSpPr>
            <a:spLocks noGrp="1" noChangeArrowheads="1"/>
          </p:cNvSpPr>
          <p:nvPr>
            <p:ph type="body" idx="1"/>
          </p:nvPr>
        </p:nvSpPr>
        <p:spPr bwMode="auto">
          <a:xfrm>
            <a:off x="436449" y="2107983"/>
            <a:ext cx="11319102" cy="3253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Second level - First level of bullet point – 14pt</a:t>
            </a:r>
          </a:p>
          <a:p>
            <a:pPr lvl="2"/>
            <a:r>
              <a:rPr lang="en-GB" dirty="0"/>
              <a:t>Third level - Second level of bullet point – 12pt</a:t>
            </a:r>
          </a:p>
          <a:p>
            <a:pPr lvl="3"/>
            <a:r>
              <a:rPr lang="en-GB" dirty="0"/>
              <a:t>Fourth level - Third level of bullet point – 10pt</a:t>
            </a:r>
          </a:p>
          <a:p>
            <a:pPr lvl="4"/>
            <a:r>
              <a:rPr lang="en-GB" dirty="0"/>
              <a:t>Fifth level - hyperlinks Fifth level </a:t>
            </a:r>
          </a:p>
        </p:txBody>
      </p:sp>
      <p:grpSp>
        <p:nvGrpSpPr>
          <p:cNvPr id="112" name="Group 111"/>
          <p:cNvGrpSpPr/>
          <p:nvPr userDrawn="1"/>
        </p:nvGrpSpPr>
        <p:grpSpPr>
          <a:xfrm>
            <a:off x="440945" y="-543173"/>
            <a:ext cx="11308258" cy="356259"/>
            <a:chOff x="441059" y="-543299"/>
            <a:chExt cx="11311203" cy="356341"/>
          </a:xfrm>
        </p:grpSpPr>
        <p:cxnSp>
          <p:nvCxnSpPr>
            <p:cNvPr id="48" name="Straight Connector 47">
              <a:extLst>
                <a:ext uri="{FF2B5EF4-FFF2-40B4-BE49-F238E27FC236}">
                  <a16:creationId xmlns:a16="http://schemas.microsoft.com/office/drawing/2014/main" id="{767FE574-C472-944C-85AC-16E1F8CAA96A}"/>
                </a:ext>
              </a:extLst>
            </p:cNvPr>
            <p:cNvCxnSpPr>
              <a:cxnSpLocks/>
            </p:cNvCxnSpPr>
            <p:nvPr userDrawn="1"/>
          </p:nvCxnSpPr>
          <p:spPr>
            <a:xfrm>
              <a:off x="441059" y="-543299"/>
              <a:ext cx="0" cy="356341"/>
            </a:xfrm>
            <a:prstGeom prst="line">
              <a:avLst/>
            </a:prstGeom>
            <a:ln w="25400">
              <a:solidFill>
                <a:srgbClr val="FA193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F782C39-0D18-B245-BF70-C282B0A1417E}"/>
                </a:ext>
              </a:extLst>
            </p:cNvPr>
            <p:cNvCxnSpPr>
              <a:cxnSpLocks/>
            </p:cNvCxnSpPr>
            <p:nvPr userDrawn="1"/>
          </p:nvCxnSpPr>
          <p:spPr>
            <a:xfrm>
              <a:off x="2138973" y="-543299"/>
              <a:ext cx="0" cy="35634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A735312-2F3D-D74E-BD47-F2D0EC38193D}"/>
                </a:ext>
              </a:extLst>
            </p:cNvPr>
            <p:cNvCxnSpPr>
              <a:cxnSpLocks/>
            </p:cNvCxnSpPr>
            <p:nvPr userDrawn="1"/>
          </p:nvCxnSpPr>
          <p:spPr>
            <a:xfrm>
              <a:off x="2283267" y="-543299"/>
              <a:ext cx="0" cy="35634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4412662-E083-6247-AD63-E3E205B5C451}"/>
                </a:ext>
              </a:extLst>
            </p:cNvPr>
            <p:cNvCxnSpPr>
              <a:cxnSpLocks/>
            </p:cNvCxnSpPr>
            <p:nvPr userDrawn="1"/>
          </p:nvCxnSpPr>
          <p:spPr>
            <a:xfrm>
              <a:off x="4071938" y="-543299"/>
              <a:ext cx="0" cy="35634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1D7E54F-EC9E-F047-80D5-1494B1F7DDE3}"/>
                </a:ext>
              </a:extLst>
            </p:cNvPr>
            <p:cNvCxnSpPr>
              <a:cxnSpLocks/>
            </p:cNvCxnSpPr>
            <p:nvPr userDrawn="1"/>
          </p:nvCxnSpPr>
          <p:spPr>
            <a:xfrm>
              <a:off x="4297363" y="-543299"/>
              <a:ext cx="0" cy="35634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8224BF4-720A-E842-B806-0D733B149B42}"/>
                </a:ext>
              </a:extLst>
            </p:cNvPr>
            <p:cNvCxnSpPr>
              <a:cxnSpLocks/>
            </p:cNvCxnSpPr>
            <p:nvPr userDrawn="1"/>
          </p:nvCxnSpPr>
          <p:spPr>
            <a:xfrm>
              <a:off x="5995988" y="-543299"/>
              <a:ext cx="0" cy="35634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F57B71B-7262-C943-8F0E-926200A1BB06}"/>
                </a:ext>
              </a:extLst>
            </p:cNvPr>
            <p:cNvCxnSpPr>
              <a:cxnSpLocks/>
            </p:cNvCxnSpPr>
            <p:nvPr userDrawn="1"/>
          </p:nvCxnSpPr>
          <p:spPr>
            <a:xfrm>
              <a:off x="6199188" y="-543299"/>
              <a:ext cx="0" cy="35634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4CAC6C4-8DFB-2740-97F7-90FF0FCEA425}"/>
                </a:ext>
              </a:extLst>
            </p:cNvPr>
            <p:cNvCxnSpPr>
              <a:cxnSpLocks/>
            </p:cNvCxnSpPr>
            <p:nvPr userDrawn="1"/>
          </p:nvCxnSpPr>
          <p:spPr>
            <a:xfrm>
              <a:off x="7988300" y="-543299"/>
              <a:ext cx="0" cy="35634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C789A6A-CFFC-9242-ABA8-9EEF1F7FF32F}"/>
                </a:ext>
              </a:extLst>
            </p:cNvPr>
            <p:cNvCxnSpPr>
              <a:cxnSpLocks/>
            </p:cNvCxnSpPr>
            <p:nvPr userDrawn="1"/>
          </p:nvCxnSpPr>
          <p:spPr>
            <a:xfrm>
              <a:off x="8185150" y="-543299"/>
              <a:ext cx="0" cy="35634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6F9C895-C70D-684C-BE55-F2F63606D6DF}"/>
                </a:ext>
              </a:extLst>
            </p:cNvPr>
            <p:cNvCxnSpPr>
              <a:cxnSpLocks/>
            </p:cNvCxnSpPr>
            <p:nvPr userDrawn="1"/>
          </p:nvCxnSpPr>
          <p:spPr>
            <a:xfrm>
              <a:off x="9918275" y="-543299"/>
              <a:ext cx="0" cy="35634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5CF3D0A-4D9E-7645-BAD2-235D94D6248D}"/>
                </a:ext>
              </a:extLst>
            </p:cNvPr>
            <p:cNvCxnSpPr>
              <a:cxnSpLocks/>
            </p:cNvCxnSpPr>
            <p:nvPr userDrawn="1"/>
          </p:nvCxnSpPr>
          <p:spPr>
            <a:xfrm>
              <a:off x="10062569" y="-543299"/>
              <a:ext cx="0" cy="35634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59C4FB6-F336-8D4E-A9F8-6C92DC15E269}"/>
                </a:ext>
              </a:extLst>
            </p:cNvPr>
            <p:cNvCxnSpPr>
              <a:cxnSpLocks/>
            </p:cNvCxnSpPr>
            <p:nvPr userDrawn="1"/>
          </p:nvCxnSpPr>
          <p:spPr>
            <a:xfrm>
              <a:off x="11752262" y="-543299"/>
              <a:ext cx="0" cy="356341"/>
            </a:xfrm>
            <a:prstGeom prst="line">
              <a:avLst/>
            </a:prstGeom>
            <a:ln w="25400">
              <a:solidFill>
                <a:srgbClr val="FA193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DA5BD5D-C36F-B84B-AF5A-E637C8AF11F9}"/>
                </a:ext>
              </a:extLst>
            </p:cNvPr>
            <p:cNvCxnSpPr>
              <a:cxnSpLocks/>
            </p:cNvCxnSpPr>
            <p:nvPr userDrawn="1"/>
          </p:nvCxnSpPr>
          <p:spPr>
            <a:xfrm>
              <a:off x="6098381" y="-543299"/>
              <a:ext cx="0" cy="356341"/>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115" name="Group 114"/>
          <p:cNvGrpSpPr/>
          <p:nvPr userDrawn="1"/>
        </p:nvGrpSpPr>
        <p:grpSpPr>
          <a:xfrm>
            <a:off x="440945" y="7038028"/>
            <a:ext cx="11308258" cy="356259"/>
            <a:chOff x="441059" y="7039657"/>
            <a:chExt cx="11311203" cy="356341"/>
          </a:xfrm>
        </p:grpSpPr>
        <p:cxnSp>
          <p:nvCxnSpPr>
            <p:cNvPr id="35" name="Straight Connector 34">
              <a:extLst>
                <a:ext uri="{FF2B5EF4-FFF2-40B4-BE49-F238E27FC236}">
                  <a16:creationId xmlns:a16="http://schemas.microsoft.com/office/drawing/2014/main" id="{81AE2D35-DB98-4C40-BAD2-670315C3F821}"/>
                </a:ext>
              </a:extLst>
            </p:cNvPr>
            <p:cNvCxnSpPr>
              <a:cxnSpLocks/>
            </p:cNvCxnSpPr>
            <p:nvPr userDrawn="1"/>
          </p:nvCxnSpPr>
          <p:spPr>
            <a:xfrm>
              <a:off x="441059" y="7039657"/>
              <a:ext cx="0" cy="356341"/>
            </a:xfrm>
            <a:prstGeom prst="line">
              <a:avLst/>
            </a:prstGeom>
            <a:ln w="25400">
              <a:solidFill>
                <a:srgbClr val="FA193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D7F2538-274A-9842-95A0-73C36996A151}"/>
                </a:ext>
              </a:extLst>
            </p:cNvPr>
            <p:cNvCxnSpPr>
              <a:cxnSpLocks/>
            </p:cNvCxnSpPr>
            <p:nvPr userDrawn="1"/>
          </p:nvCxnSpPr>
          <p:spPr>
            <a:xfrm>
              <a:off x="2138973" y="7039657"/>
              <a:ext cx="0" cy="35634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0E42852-FA1F-B04C-9371-8E93272E2453}"/>
                </a:ext>
              </a:extLst>
            </p:cNvPr>
            <p:cNvCxnSpPr>
              <a:cxnSpLocks/>
            </p:cNvCxnSpPr>
            <p:nvPr userDrawn="1"/>
          </p:nvCxnSpPr>
          <p:spPr>
            <a:xfrm>
              <a:off x="2283267" y="7039657"/>
              <a:ext cx="0" cy="35634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5756C35-AD97-A447-9FC0-F0FA4FA7EC2F}"/>
                </a:ext>
              </a:extLst>
            </p:cNvPr>
            <p:cNvCxnSpPr>
              <a:cxnSpLocks/>
            </p:cNvCxnSpPr>
            <p:nvPr userDrawn="1"/>
          </p:nvCxnSpPr>
          <p:spPr>
            <a:xfrm>
              <a:off x="4071938" y="7039657"/>
              <a:ext cx="0" cy="35634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8223EF5-4818-B642-9A60-D1E9F13A8FD8}"/>
                </a:ext>
              </a:extLst>
            </p:cNvPr>
            <p:cNvCxnSpPr>
              <a:cxnSpLocks/>
            </p:cNvCxnSpPr>
            <p:nvPr userDrawn="1"/>
          </p:nvCxnSpPr>
          <p:spPr>
            <a:xfrm>
              <a:off x="4297363" y="7039657"/>
              <a:ext cx="0" cy="35634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8B21F70-6ECA-9449-A970-BBEDE88C0072}"/>
                </a:ext>
              </a:extLst>
            </p:cNvPr>
            <p:cNvCxnSpPr>
              <a:cxnSpLocks/>
            </p:cNvCxnSpPr>
            <p:nvPr userDrawn="1"/>
          </p:nvCxnSpPr>
          <p:spPr>
            <a:xfrm>
              <a:off x="5995988" y="7039657"/>
              <a:ext cx="0" cy="35634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9C30193-7F02-F445-8AE2-CA517F7CDD06}"/>
                </a:ext>
              </a:extLst>
            </p:cNvPr>
            <p:cNvCxnSpPr>
              <a:cxnSpLocks/>
            </p:cNvCxnSpPr>
            <p:nvPr userDrawn="1"/>
          </p:nvCxnSpPr>
          <p:spPr>
            <a:xfrm>
              <a:off x="6199188" y="7039657"/>
              <a:ext cx="0" cy="35634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8844B5B-0AA8-6D4D-9E46-AA378D9DE7B3}"/>
                </a:ext>
              </a:extLst>
            </p:cNvPr>
            <p:cNvCxnSpPr>
              <a:cxnSpLocks/>
            </p:cNvCxnSpPr>
            <p:nvPr userDrawn="1"/>
          </p:nvCxnSpPr>
          <p:spPr>
            <a:xfrm>
              <a:off x="7977592" y="7039657"/>
              <a:ext cx="0" cy="35634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85DAB4E-4C9B-2C46-9AC1-D2C31C390546}"/>
                </a:ext>
              </a:extLst>
            </p:cNvPr>
            <p:cNvCxnSpPr>
              <a:cxnSpLocks/>
            </p:cNvCxnSpPr>
            <p:nvPr userDrawn="1"/>
          </p:nvCxnSpPr>
          <p:spPr>
            <a:xfrm>
              <a:off x="8185150" y="7039657"/>
              <a:ext cx="0" cy="35634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5450B0D-FE75-DB46-ACD6-992428ACC1CA}"/>
                </a:ext>
              </a:extLst>
            </p:cNvPr>
            <p:cNvCxnSpPr>
              <a:cxnSpLocks/>
            </p:cNvCxnSpPr>
            <p:nvPr userDrawn="1"/>
          </p:nvCxnSpPr>
          <p:spPr>
            <a:xfrm>
              <a:off x="9918275" y="7039657"/>
              <a:ext cx="0" cy="35634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CC32F0D-1C5F-2E48-A45C-8250B0BD2A05}"/>
                </a:ext>
              </a:extLst>
            </p:cNvPr>
            <p:cNvCxnSpPr>
              <a:cxnSpLocks/>
            </p:cNvCxnSpPr>
            <p:nvPr userDrawn="1"/>
          </p:nvCxnSpPr>
          <p:spPr>
            <a:xfrm>
              <a:off x="10062569" y="7039657"/>
              <a:ext cx="0" cy="35634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CC3CC1E-4EF3-D64A-AF8C-3006FAF4E554}"/>
                </a:ext>
              </a:extLst>
            </p:cNvPr>
            <p:cNvCxnSpPr>
              <a:cxnSpLocks/>
            </p:cNvCxnSpPr>
            <p:nvPr userDrawn="1"/>
          </p:nvCxnSpPr>
          <p:spPr>
            <a:xfrm>
              <a:off x="11752262" y="7039657"/>
              <a:ext cx="0" cy="356341"/>
            </a:xfrm>
            <a:prstGeom prst="line">
              <a:avLst/>
            </a:prstGeom>
            <a:ln w="25400">
              <a:solidFill>
                <a:srgbClr val="FA193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1DCB8A8-F42F-C54E-9B1C-4AF120BB070C}"/>
                </a:ext>
              </a:extLst>
            </p:cNvPr>
            <p:cNvCxnSpPr>
              <a:cxnSpLocks/>
            </p:cNvCxnSpPr>
            <p:nvPr userDrawn="1"/>
          </p:nvCxnSpPr>
          <p:spPr>
            <a:xfrm>
              <a:off x="6102150" y="7039657"/>
              <a:ext cx="0" cy="356341"/>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113" name="Group 112"/>
          <p:cNvGrpSpPr/>
          <p:nvPr userDrawn="1"/>
        </p:nvGrpSpPr>
        <p:grpSpPr>
          <a:xfrm>
            <a:off x="-543608" y="456267"/>
            <a:ext cx="363403" cy="5871368"/>
            <a:chOff x="-543750" y="456372"/>
            <a:chExt cx="363498" cy="5872728"/>
          </a:xfrm>
        </p:grpSpPr>
        <p:cxnSp>
          <p:nvCxnSpPr>
            <p:cNvPr id="23" name="Straight Connector 22">
              <a:extLst>
                <a:ext uri="{FF2B5EF4-FFF2-40B4-BE49-F238E27FC236}">
                  <a16:creationId xmlns:a16="http://schemas.microsoft.com/office/drawing/2014/main" id="{F97DB925-E068-B045-8E44-D5DE3798F681}"/>
                </a:ext>
              </a:extLst>
            </p:cNvPr>
            <p:cNvCxnSpPr>
              <a:cxnSpLocks/>
            </p:cNvCxnSpPr>
            <p:nvPr userDrawn="1"/>
          </p:nvCxnSpPr>
          <p:spPr>
            <a:xfrm flipH="1">
              <a:off x="-540755" y="6329100"/>
              <a:ext cx="360503" cy="0"/>
            </a:xfrm>
            <a:prstGeom prst="line">
              <a:avLst/>
            </a:prstGeom>
            <a:ln w="25400">
              <a:solidFill>
                <a:srgbClr val="FA193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374D9A4-0BA8-C848-8BED-29B439279835}"/>
                </a:ext>
              </a:extLst>
            </p:cNvPr>
            <p:cNvCxnSpPr>
              <a:cxnSpLocks/>
            </p:cNvCxnSpPr>
            <p:nvPr userDrawn="1"/>
          </p:nvCxnSpPr>
          <p:spPr>
            <a:xfrm flipH="1">
              <a:off x="-540755" y="3430130"/>
              <a:ext cx="360503"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6B21299-A197-964A-A5F0-8365B33BB025}"/>
                </a:ext>
              </a:extLst>
            </p:cNvPr>
            <p:cNvCxnSpPr>
              <a:cxnSpLocks/>
            </p:cNvCxnSpPr>
            <p:nvPr userDrawn="1"/>
          </p:nvCxnSpPr>
          <p:spPr>
            <a:xfrm flipH="1">
              <a:off x="-540755" y="456372"/>
              <a:ext cx="360503" cy="0"/>
            </a:xfrm>
            <a:prstGeom prst="line">
              <a:avLst/>
            </a:prstGeom>
            <a:ln w="25400">
              <a:solidFill>
                <a:srgbClr val="FA193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1FFB26-7469-4843-89A4-1A9D7F3D68E9}"/>
                </a:ext>
              </a:extLst>
            </p:cNvPr>
            <p:cNvCxnSpPr>
              <a:cxnSpLocks/>
            </p:cNvCxnSpPr>
            <p:nvPr userDrawn="1"/>
          </p:nvCxnSpPr>
          <p:spPr>
            <a:xfrm flipH="1" flipV="1">
              <a:off x="-543750" y="2108471"/>
              <a:ext cx="363498" cy="162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37F69AA-9375-2649-8B31-D47A2DC52D9A}"/>
                </a:ext>
              </a:extLst>
            </p:cNvPr>
            <p:cNvCxnSpPr>
              <a:cxnSpLocks/>
            </p:cNvCxnSpPr>
            <p:nvPr userDrawn="1"/>
          </p:nvCxnSpPr>
          <p:spPr>
            <a:xfrm flipH="1" flipV="1">
              <a:off x="-543750" y="1345690"/>
              <a:ext cx="363498" cy="162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3833C03-B7AE-9F4B-BAB4-65062ACA308F}"/>
                </a:ext>
              </a:extLst>
            </p:cNvPr>
            <p:cNvCxnSpPr>
              <a:cxnSpLocks/>
            </p:cNvCxnSpPr>
            <p:nvPr userDrawn="1"/>
          </p:nvCxnSpPr>
          <p:spPr>
            <a:xfrm flipH="1" flipV="1">
              <a:off x="-543750" y="5372066"/>
              <a:ext cx="363498" cy="162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BCAA520-1BFE-314A-9F42-E25402CEA82A}"/>
                </a:ext>
              </a:extLst>
            </p:cNvPr>
            <p:cNvCxnSpPr>
              <a:cxnSpLocks/>
            </p:cNvCxnSpPr>
            <p:nvPr userDrawn="1"/>
          </p:nvCxnSpPr>
          <p:spPr>
            <a:xfrm flipH="1" flipV="1">
              <a:off x="-543750" y="5372066"/>
              <a:ext cx="363498" cy="162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userDrawn="1"/>
        </p:nvGrpSpPr>
        <p:grpSpPr>
          <a:xfrm>
            <a:off x="12374586" y="456267"/>
            <a:ext cx="363403" cy="5871368"/>
            <a:chOff x="12377808" y="456372"/>
            <a:chExt cx="363498" cy="5872728"/>
          </a:xfrm>
        </p:grpSpPr>
        <p:cxnSp>
          <p:nvCxnSpPr>
            <p:cNvPr id="11" name="Straight Connector 10">
              <a:extLst>
                <a:ext uri="{FF2B5EF4-FFF2-40B4-BE49-F238E27FC236}">
                  <a16:creationId xmlns:a16="http://schemas.microsoft.com/office/drawing/2014/main" id="{8531F7EB-FA81-1F45-88A3-D55ED11542C0}"/>
                </a:ext>
              </a:extLst>
            </p:cNvPr>
            <p:cNvCxnSpPr>
              <a:cxnSpLocks/>
            </p:cNvCxnSpPr>
            <p:nvPr userDrawn="1"/>
          </p:nvCxnSpPr>
          <p:spPr>
            <a:xfrm flipH="1">
              <a:off x="12380803" y="6329100"/>
              <a:ext cx="360503" cy="0"/>
            </a:xfrm>
            <a:prstGeom prst="line">
              <a:avLst/>
            </a:prstGeom>
            <a:ln w="25400">
              <a:solidFill>
                <a:srgbClr val="FA193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804969-F8D9-6640-8DB2-088B8BC2B819}"/>
                </a:ext>
              </a:extLst>
            </p:cNvPr>
            <p:cNvCxnSpPr>
              <a:cxnSpLocks/>
            </p:cNvCxnSpPr>
            <p:nvPr userDrawn="1"/>
          </p:nvCxnSpPr>
          <p:spPr>
            <a:xfrm flipH="1">
              <a:off x="12380803" y="3430130"/>
              <a:ext cx="360503"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A80D99E-0F5E-8A41-AD4A-4232D229E5EC}"/>
                </a:ext>
              </a:extLst>
            </p:cNvPr>
            <p:cNvCxnSpPr>
              <a:cxnSpLocks/>
            </p:cNvCxnSpPr>
            <p:nvPr userDrawn="1"/>
          </p:nvCxnSpPr>
          <p:spPr>
            <a:xfrm flipH="1">
              <a:off x="12380803" y="456372"/>
              <a:ext cx="360503" cy="0"/>
            </a:xfrm>
            <a:prstGeom prst="line">
              <a:avLst/>
            </a:prstGeom>
            <a:ln w="25400">
              <a:solidFill>
                <a:srgbClr val="FA193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F08334E-1AC5-D745-88BE-802F0DADA8F6}"/>
                </a:ext>
              </a:extLst>
            </p:cNvPr>
            <p:cNvCxnSpPr>
              <a:cxnSpLocks/>
            </p:cNvCxnSpPr>
            <p:nvPr userDrawn="1"/>
          </p:nvCxnSpPr>
          <p:spPr>
            <a:xfrm flipH="1" flipV="1">
              <a:off x="12377808" y="2108471"/>
              <a:ext cx="363498" cy="162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CB356B9-CC85-EC4C-AB51-D3E726783B92}"/>
                </a:ext>
              </a:extLst>
            </p:cNvPr>
            <p:cNvCxnSpPr>
              <a:cxnSpLocks/>
            </p:cNvCxnSpPr>
            <p:nvPr userDrawn="1"/>
          </p:nvCxnSpPr>
          <p:spPr>
            <a:xfrm flipH="1" flipV="1">
              <a:off x="12377808" y="1345690"/>
              <a:ext cx="363498" cy="162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B6987DB-BB68-5542-B82F-8FF3190CB401}"/>
                </a:ext>
              </a:extLst>
            </p:cNvPr>
            <p:cNvCxnSpPr>
              <a:cxnSpLocks/>
            </p:cNvCxnSpPr>
            <p:nvPr userDrawn="1"/>
          </p:nvCxnSpPr>
          <p:spPr>
            <a:xfrm flipH="1" flipV="1">
              <a:off x="12377808" y="5372066"/>
              <a:ext cx="363498" cy="162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10" name="Picture 2"/>
          <p:cNvPicPr>
            <a:picLocks noChangeAspect="1" noChangeArrowheads="1"/>
          </p:cNvPicPr>
          <p:nvPr userDrawn="1"/>
        </p:nvPicPr>
        <p:blipFill>
          <a:blip r:embed="rId33" cstate="print">
            <a:extLst>
              <a:ext uri="{28A0092B-C50C-407E-A947-70E740481C1C}">
                <a14:useLocalDpi xmlns:a14="http://schemas.microsoft.com/office/drawing/2010/main" val="0"/>
              </a:ext>
            </a:extLst>
          </a:blip>
          <a:srcRect/>
          <a:stretch>
            <a:fillRect/>
          </a:stretch>
        </p:blipFill>
        <p:spPr bwMode="auto">
          <a:xfrm>
            <a:off x="-1975649" y="4620839"/>
            <a:ext cx="1916216" cy="57906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11" name="TextBox 110"/>
          <p:cNvSpPr txBox="1"/>
          <p:nvPr userDrawn="1"/>
        </p:nvSpPr>
        <p:spPr>
          <a:xfrm>
            <a:off x="-1980211" y="5220442"/>
            <a:ext cx="1916216" cy="1015428"/>
          </a:xfrm>
          <a:prstGeom prst="rect">
            <a:avLst/>
          </a:prstGeom>
          <a:solidFill>
            <a:schemeClr val="bg1"/>
          </a:solidFill>
          <a:ln w="19050">
            <a:noFill/>
          </a:ln>
          <a:effectLst>
            <a:outerShdw blurRad="50800" dist="38100" dir="2700000" algn="tl" rotWithShape="0">
              <a:prstClr val="black">
                <a:alpha val="40000"/>
              </a:prstClr>
            </a:outerShdw>
          </a:effectLst>
        </p:spPr>
        <p:txBody>
          <a:bodyPr wrap="square" rtlCol="0">
            <a:spAutoFit/>
          </a:bodyPr>
          <a:lstStyle/>
          <a:p>
            <a:r>
              <a:rPr lang="en-GB" sz="1000" b="1" dirty="0">
                <a:solidFill>
                  <a:srgbClr val="D22630"/>
                </a:solidFill>
                <a:latin typeface="+mn-lt"/>
              </a:rPr>
              <a:t>Note</a:t>
            </a:r>
            <a:r>
              <a:rPr lang="en-GB" sz="1000" dirty="0">
                <a:solidFill>
                  <a:srgbClr val="D22630"/>
                </a:solidFill>
                <a:latin typeface="+mn-lt"/>
              </a:rPr>
              <a:t>: </a:t>
            </a:r>
            <a:r>
              <a:rPr lang="en-GB" sz="1000" dirty="0">
                <a:latin typeface="+mn-lt"/>
              </a:rPr>
              <a:t>To change text styles, place text cursor in text and choose to promote or demote level with one of</a:t>
            </a:r>
            <a:br>
              <a:rPr lang="en-GB" sz="1000" dirty="0">
                <a:latin typeface="+mn-lt"/>
              </a:rPr>
            </a:br>
            <a:r>
              <a:rPr lang="en-GB" sz="1000" dirty="0">
                <a:latin typeface="+mn-lt"/>
              </a:rPr>
              <a:t>the indicated buttons.</a:t>
            </a:r>
          </a:p>
          <a:p>
            <a:r>
              <a:rPr lang="en-GB" sz="1000" dirty="0">
                <a:latin typeface="+mn-lt"/>
              </a:rPr>
              <a:t>(located on the HOME tab)</a:t>
            </a:r>
          </a:p>
        </p:txBody>
      </p:sp>
    </p:spTree>
    <p:extLst>
      <p:ext uri="{BB962C8B-B14F-4D97-AF65-F5344CB8AC3E}">
        <p14:creationId xmlns:p14="http://schemas.microsoft.com/office/powerpoint/2010/main" val="175525469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 id="2147483746" r:id="rId24"/>
    <p:sldLayoutId id="2147483747" r:id="rId25"/>
    <p:sldLayoutId id="2147483748" r:id="rId26"/>
    <p:sldLayoutId id="2147483749" r:id="rId27"/>
    <p:sldLayoutId id="2147483750" r:id="rId28"/>
    <p:sldLayoutId id="2147483751" r:id="rId29"/>
    <p:sldLayoutId id="2147483752" r:id="rId30"/>
    <p:sldLayoutId id="2147483753" r:id="rId31"/>
  </p:sldLayoutIdLst>
  <p:hf hdr="0" dt="0"/>
  <p:txStyles>
    <p:titleStyle>
      <a:lvl1pPr algn="l" rtl="0" eaLnBrk="1" fontAlgn="base" hangingPunct="1">
        <a:spcBef>
          <a:spcPct val="0"/>
        </a:spcBef>
        <a:spcAft>
          <a:spcPct val="0"/>
        </a:spcAft>
        <a:defRPr sz="2599" b="1" cap="none" baseline="0">
          <a:solidFill>
            <a:schemeClr val="tx2"/>
          </a:solidFill>
          <a:latin typeface="+mj-lt"/>
          <a:ea typeface="+mj-ea"/>
          <a:cs typeface="+mj-cs"/>
        </a:defRPr>
      </a:lvl1pPr>
      <a:lvl2pPr algn="l" rtl="0" eaLnBrk="1" fontAlgn="base" hangingPunct="1">
        <a:spcBef>
          <a:spcPct val="0"/>
        </a:spcBef>
        <a:spcAft>
          <a:spcPct val="0"/>
        </a:spcAft>
        <a:defRPr sz="2999">
          <a:solidFill>
            <a:schemeClr val="tx1"/>
          </a:solidFill>
          <a:latin typeface="Arial" charset="0"/>
        </a:defRPr>
      </a:lvl2pPr>
      <a:lvl3pPr algn="l" rtl="0" eaLnBrk="1" fontAlgn="base" hangingPunct="1">
        <a:spcBef>
          <a:spcPct val="0"/>
        </a:spcBef>
        <a:spcAft>
          <a:spcPct val="0"/>
        </a:spcAft>
        <a:defRPr sz="2999">
          <a:solidFill>
            <a:schemeClr val="tx1"/>
          </a:solidFill>
          <a:latin typeface="Arial" charset="0"/>
        </a:defRPr>
      </a:lvl3pPr>
      <a:lvl4pPr algn="l" rtl="0" eaLnBrk="1" fontAlgn="base" hangingPunct="1">
        <a:spcBef>
          <a:spcPct val="0"/>
        </a:spcBef>
        <a:spcAft>
          <a:spcPct val="0"/>
        </a:spcAft>
        <a:defRPr sz="2999">
          <a:solidFill>
            <a:schemeClr val="tx1"/>
          </a:solidFill>
          <a:latin typeface="Arial" charset="0"/>
        </a:defRPr>
      </a:lvl4pPr>
      <a:lvl5pPr algn="l" rtl="0" eaLnBrk="1" fontAlgn="base" hangingPunct="1">
        <a:spcBef>
          <a:spcPct val="0"/>
        </a:spcBef>
        <a:spcAft>
          <a:spcPct val="0"/>
        </a:spcAft>
        <a:defRPr sz="2999">
          <a:solidFill>
            <a:schemeClr val="tx1"/>
          </a:solidFill>
          <a:latin typeface="Arial" charset="0"/>
        </a:defRPr>
      </a:lvl5pPr>
      <a:lvl6pPr marL="544225" algn="l" rtl="0" eaLnBrk="1" fontAlgn="base" hangingPunct="1">
        <a:spcBef>
          <a:spcPct val="0"/>
        </a:spcBef>
        <a:spcAft>
          <a:spcPct val="0"/>
        </a:spcAft>
        <a:defRPr sz="2999">
          <a:solidFill>
            <a:schemeClr val="tx1"/>
          </a:solidFill>
          <a:latin typeface="Arial" charset="0"/>
        </a:defRPr>
      </a:lvl6pPr>
      <a:lvl7pPr marL="1088449" algn="l" rtl="0" eaLnBrk="1" fontAlgn="base" hangingPunct="1">
        <a:spcBef>
          <a:spcPct val="0"/>
        </a:spcBef>
        <a:spcAft>
          <a:spcPct val="0"/>
        </a:spcAft>
        <a:defRPr sz="2999">
          <a:solidFill>
            <a:schemeClr val="tx1"/>
          </a:solidFill>
          <a:latin typeface="Arial" charset="0"/>
        </a:defRPr>
      </a:lvl7pPr>
      <a:lvl8pPr marL="1632674" algn="l" rtl="0" eaLnBrk="1" fontAlgn="base" hangingPunct="1">
        <a:spcBef>
          <a:spcPct val="0"/>
        </a:spcBef>
        <a:spcAft>
          <a:spcPct val="0"/>
        </a:spcAft>
        <a:defRPr sz="2999">
          <a:solidFill>
            <a:schemeClr val="tx1"/>
          </a:solidFill>
          <a:latin typeface="Arial" charset="0"/>
        </a:defRPr>
      </a:lvl8pPr>
      <a:lvl9pPr marL="2176899" algn="l" rtl="0" eaLnBrk="1" fontAlgn="base" hangingPunct="1">
        <a:spcBef>
          <a:spcPct val="0"/>
        </a:spcBef>
        <a:spcAft>
          <a:spcPct val="0"/>
        </a:spcAft>
        <a:defRPr sz="2999">
          <a:solidFill>
            <a:schemeClr val="tx1"/>
          </a:solidFill>
          <a:latin typeface="Arial" charset="0"/>
        </a:defRPr>
      </a:lvl9pPr>
    </p:titleStyle>
    <p:bodyStyle>
      <a:lvl1pPr algn="l" rtl="0" eaLnBrk="1" fontAlgn="base" hangingPunct="1">
        <a:lnSpc>
          <a:spcPct val="125000"/>
        </a:lnSpc>
        <a:spcBef>
          <a:spcPts val="0"/>
        </a:spcBef>
        <a:spcAft>
          <a:spcPts val="1400"/>
        </a:spcAft>
        <a:defRPr sz="1400" b="0">
          <a:solidFill>
            <a:schemeClr val="tx2"/>
          </a:solidFill>
          <a:latin typeface="+mn-lt"/>
          <a:ea typeface="+mn-ea"/>
          <a:cs typeface="+mn-cs"/>
        </a:defRPr>
      </a:lvl1pPr>
      <a:lvl2pPr marL="179946" indent="-179946" algn="l" rtl="0" eaLnBrk="1" fontAlgn="base" hangingPunct="1">
        <a:lnSpc>
          <a:spcPct val="125000"/>
        </a:lnSpc>
        <a:spcBef>
          <a:spcPts val="700"/>
        </a:spcBef>
        <a:spcAft>
          <a:spcPct val="0"/>
        </a:spcAft>
        <a:buClr>
          <a:schemeClr val="accent2"/>
        </a:buClr>
        <a:buFontTx/>
        <a:buBlip>
          <a:blip r:embed="rId34"/>
        </a:buBlip>
        <a:defRPr sz="1400" b="0">
          <a:solidFill>
            <a:schemeClr val="tx2"/>
          </a:solidFill>
          <a:latin typeface="+mn-lt"/>
        </a:defRPr>
      </a:lvl2pPr>
      <a:lvl3pPr marL="360255" indent="-172986" algn="l" rtl="0" eaLnBrk="1" fontAlgn="base" hangingPunct="1">
        <a:lnSpc>
          <a:spcPct val="125000"/>
        </a:lnSpc>
        <a:spcBef>
          <a:spcPts val="200"/>
        </a:spcBef>
        <a:spcAft>
          <a:spcPct val="0"/>
        </a:spcAft>
        <a:buClrTx/>
        <a:buFont typeface="Amalia" pitchFamily="34" charset="0"/>
        <a:buChar char="•"/>
        <a:tabLst/>
        <a:defRPr sz="1200">
          <a:solidFill>
            <a:schemeClr val="tx2"/>
          </a:solidFill>
          <a:latin typeface="+mn-lt"/>
        </a:defRPr>
      </a:lvl3pPr>
      <a:lvl4pPr marL="532640" indent="-179334" algn="l" rtl="0" eaLnBrk="1" fontAlgn="base" hangingPunct="1">
        <a:lnSpc>
          <a:spcPct val="125000"/>
        </a:lnSpc>
        <a:spcBef>
          <a:spcPts val="540"/>
        </a:spcBef>
        <a:spcAft>
          <a:spcPct val="0"/>
        </a:spcAft>
        <a:buClrTx/>
        <a:buFont typeface="Nokia Pure Headline Light" pitchFamily="34" charset="0"/>
        <a:buChar char="–"/>
        <a:tabLst/>
        <a:defRPr sz="1000">
          <a:solidFill>
            <a:schemeClr val="tx2"/>
          </a:solidFill>
          <a:latin typeface="+mn-lt"/>
        </a:defRPr>
      </a:lvl4pPr>
      <a:lvl5pPr marL="0" indent="0" algn="l" rtl="0" eaLnBrk="1" fontAlgn="base" hangingPunct="1">
        <a:lnSpc>
          <a:spcPct val="125000"/>
        </a:lnSpc>
        <a:spcBef>
          <a:spcPts val="1999"/>
        </a:spcBef>
        <a:spcAft>
          <a:spcPct val="0"/>
        </a:spcAft>
        <a:buFont typeface="Calibri" panose="020F0502020204030204" pitchFamily="34" charset="0"/>
        <a:buNone/>
        <a:tabLst/>
        <a:defRPr sz="1200" b="0" u="sng" baseline="0">
          <a:solidFill>
            <a:srgbClr val="64C5C9"/>
          </a:solidFill>
          <a:latin typeface="+mn-lt"/>
        </a:defRPr>
      </a:lvl5pPr>
      <a:lvl6pPr marL="0" indent="0" algn="l" rtl="0" eaLnBrk="1" fontAlgn="base" hangingPunct="1">
        <a:spcBef>
          <a:spcPts val="2857"/>
        </a:spcBef>
        <a:spcAft>
          <a:spcPct val="0"/>
        </a:spcAft>
        <a:buFont typeface="Arial" charset="0"/>
        <a:buNone/>
        <a:defRPr sz="1400">
          <a:solidFill>
            <a:srgbClr val="FF0000"/>
          </a:solidFill>
          <a:latin typeface="+mn-lt"/>
        </a:defRPr>
      </a:lvl6pPr>
      <a:lvl7pPr marL="2687110" indent="-124719" algn="l" rtl="0" eaLnBrk="1" fontAlgn="base" hangingPunct="1">
        <a:spcBef>
          <a:spcPct val="20000"/>
        </a:spcBef>
        <a:spcAft>
          <a:spcPct val="0"/>
        </a:spcAft>
        <a:buFont typeface="Arial" charset="0"/>
        <a:buChar char="–"/>
        <a:defRPr sz="1300">
          <a:solidFill>
            <a:schemeClr val="tx1"/>
          </a:solidFill>
          <a:latin typeface="+mn-lt"/>
        </a:defRPr>
      </a:lvl7pPr>
      <a:lvl8pPr marL="3231334" indent="-124719" algn="l" rtl="0" eaLnBrk="1" fontAlgn="base" hangingPunct="1">
        <a:spcBef>
          <a:spcPct val="20000"/>
        </a:spcBef>
        <a:spcAft>
          <a:spcPct val="0"/>
        </a:spcAft>
        <a:buFont typeface="Arial" charset="0"/>
        <a:buChar char="–"/>
        <a:defRPr sz="1300">
          <a:solidFill>
            <a:schemeClr val="tx1"/>
          </a:solidFill>
          <a:latin typeface="+mn-lt"/>
        </a:defRPr>
      </a:lvl8pPr>
      <a:lvl9pPr marL="3775559" indent="-124719" algn="l" rtl="0" eaLnBrk="1" fontAlgn="base" hangingPunct="1">
        <a:spcBef>
          <a:spcPct val="20000"/>
        </a:spcBef>
        <a:spcAft>
          <a:spcPct val="0"/>
        </a:spcAft>
        <a:buFont typeface="Arial" charset="0"/>
        <a:buChar char="–"/>
        <a:defRPr sz="1300">
          <a:solidFill>
            <a:schemeClr val="tx1"/>
          </a:solidFill>
          <a:latin typeface="+mn-lt"/>
        </a:defRPr>
      </a:lvl9pPr>
    </p:bodyStyle>
    <p:otherStyle>
      <a:defPPr>
        <a:defRPr lang="en-US"/>
      </a:defPPr>
      <a:lvl1pPr marL="0" algn="l" defTabSz="1088449" rtl="0" eaLnBrk="1" latinLnBrk="0" hangingPunct="1">
        <a:defRPr sz="2099" kern="1200">
          <a:solidFill>
            <a:schemeClr val="tx1"/>
          </a:solidFill>
          <a:latin typeface="+mn-lt"/>
          <a:ea typeface="+mn-ea"/>
          <a:cs typeface="+mn-cs"/>
        </a:defRPr>
      </a:lvl1pPr>
      <a:lvl2pPr marL="544225" algn="l" defTabSz="1088449" rtl="0" eaLnBrk="1" latinLnBrk="0" hangingPunct="1">
        <a:defRPr sz="2099" kern="1200">
          <a:solidFill>
            <a:schemeClr val="tx1"/>
          </a:solidFill>
          <a:latin typeface="+mn-lt"/>
          <a:ea typeface="+mn-ea"/>
          <a:cs typeface="+mn-cs"/>
        </a:defRPr>
      </a:lvl2pPr>
      <a:lvl3pPr marL="1088449" algn="l" defTabSz="1088449" rtl="0" eaLnBrk="1" latinLnBrk="0" hangingPunct="1">
        <a:defRPr sz="2099" kern="1200">
          <a:solidFill>
            <a:schemeClr val="tx1"/>
          </a:solidFill>
          <a:latin typeface="+mn-lt"/>
          <a:ea typeface="+mn-ea"/>
          <a:cs typeface="+mn-cs"/>
        </a:defRPr>
      </a:lvl3pPr>
      <a:lvl4pPr marL="1632674" algn="l" defTabSz="1088449" rtl="0" eaLnBrk="1" latinLnBrk="0" hangingPunct="1">
        <a:defRPr sz="2099" kern="1200">
          <a:solidFill>
            <a:schemeClr val="tx1"/>
          </a:solidFill>
          <a:latin typeface="+mn-lt"/>
          <a:ea typeface="+mn-ea"/>
          <a:cs typeface="+mn-cs"/>
        </a:defRPr>
      </a:lvl4pPr>
      <a:lvl5pPr marL="2176899" algn="l" defTabSz="1088449" rtl="0" eaLnBrk="1" latinLnBrk="0" hangingPunct="1">
        <a:defRPr sz="2099" kern="1200">
          <a:solidFill>
            <a:schemeClr val="tx1"/>
          </a:solidFill>
          <a:latin typeface="+mn-lt"/>
          <a:ea typeface="+mn-ea"/>
          <a:cs typeface="+mn-cs"/>
        </a:defRPr>
      </a:lvl5pPr>
      <a:lvl6pPr marL="2721123" algn="l" defTabSz="1088449" rtl="0" eaLnBrk="1" latinLnBrk="0" hangingPunct="1">
        <a:defRPr sz="2099" kern="1200">
          <a:solidFill>
            <a:schemeClr val="tx1"/>
          </a:solidFill>
          <a:latin typeface="+mn-lt"/>
          <a:ea typeface="+mn-ea"/>
          <a:cs typeface="+mn-cs"/>
        </a:defRPr>
      </a:lvl6pPr>
      <a:lvl7pPr marL="3265348" algn="l" defTabSz="1088449" rtl="0" eaLnBrk="1" latinLnBrk="0" hangingPunct="1">
        <a:defRPr sz="2099" kern="1200">
          <a:solidFill>
            <a:schemeClr val="tx1"/>
          </a:solidFill>
          <a:latin typeface="+mn-lt"/>
          <a:ea typeface="+mn-ea"/>
          <a:cs typeface="+mn-cs"/>
        </a:defRPr>
      </a:lvl7pPr>
      <a:lvl8pPr marL="3809573" algn="l" defTabSz="1088449" rtl="0" eaLnBrk="1" latinLnBrk="0" hangingPunct="1">
        <a:defRPr sz="2099" kern="1200">
          <a:solidFill>
            <a:schemeClr val="tx1"/>
          </a:solidFill>
          <a:latin typeface="+mn-lt"/>
          <a:ea typeface="+mn-ea"/>
          <a:cs typeface="+mn-cs"/>
        </a:defRPr>
      </a:lvl8pPr>
      <a:lvl9pPr marL="4353797" algn="l" defTabSz="1088449" rtl="0" eaLnBrk="1" latinLnBrk="0" hangingPunct="1">
        <a:defRPr sz="20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pn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png"/><Relationship Id="rId1" Type="http://schemas.openxmlformats.org/officeDocument/2006/relationships/slideLayout" Target="../slideLayouts/slideLayout2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0A457-2E62-BB15-BF72-8F9E0215331A}"/>
              </a:ext>
            </a:extLst>
          </p:cNvPr>
          <p:cNvSpPr>
            <a:spLocks noGrp="1"/>
          </p:cNvSpPr>
          <p:nvPr>
            <p:ph type="title"/>
          </p:nvPr>
        </p:nvSpPr>
        <p:spPr>
          <a:xfrm>
            <a:off x="375729" y="3637442"/>
            <a:ext cx="4582067" cy="1077218"/>
          </a:xfrm>
        </p:spPr>
        <p:txBody>
          <a:bodyPr/>
          <a:lstStyle/>
          <a:p>
            <a:pPr>
              <a:defRPr/>
            </a:pPr>
            <a:r>
              <a:rPr lang="en-US" sz="3500" b="1" kern="0" dirty="0">
                <a:solidFill>
                  <a:srgbClr val="2B2D31"/>
                </a:solidFill>
                <a:latin typeface="Amalia" panose="020B0504020203020204" pitchFamily="34" charset="0"/>
              </a:rPr>
              <a:t>Solu</a:t>
            </a:r>
            <a:r>
              <a:rPr lang="ro-RO" sz="3500" b="1" kern="0" dirty="0">
                <a:solidFill>
                  <a:srgbClr val="2B2D31"/>
                </a:solidFill>
                <a:latin typeface="Amalia" panose="020B0504020203020204" pitchFamily="34" charset="0"/>
              </a:rPr>
              <a:t>ț</a:t>
            </a:r>
            <a:r>
              <a:rPr lang="en-US" sz="3500" b="1" kern="0" dirty="0">
                <a:solidFill>
                  <a:srgbClr val="2B2D31"/>
                </a:solidFill>
                <a:latin typeface="Amalia" panose="020B0504020203020204" pitchFamily="34" charset="0"/>
              </a:rPr>
              <a:t>ii de </a:t>
            </a:r>
            <a:r>
              <a:rPr lang="en-US" sz="3500" b="1" kern="0" dirty="0" err="1">
                <a:solidFill>
                  <a:srgbClr val="2B2D31"/>
                </a:solidFill>
                <a:latin typeface="Amalia" panose="020B0504020203020204" pitchFamily="34" charset="0"/>
              </a:rPr>
              <a:t>finan</a:t>
            </a:r>
            <a:r>
              <a:rPr lang="ro-RO" sz="3500" b="1" kern="0" dirty="0">
                <a:solidFill>
                  <a:srgbClr val="2B2D31"/>
                </a:solidFill>
                <a:latin typeface="Amalia" panose="020B0504020203020204" pitchFamily="34" charset="0"/>
              </a:rPr>
              <a:t>ț</a:t>
            </a:r>
            <a:r>
              <a:rPr lang="en-US" sz="3500" b="1" kern="0" dirty="0">
                <a:solidFill>
                  <a:srgbClr val="2B2D31"/>
                </a:solidFill>
                <a:latin typeface="Amalia" panose="020B0504020203020204" pitchFamily="34" charset="0"/>
              </a:rPr>
              <a:t>are </a:t>
            </a:r>
            <a:r>
              <a:rPr kumimoji="0" lang="en-US" sz="3500" b="1" i="0" u="none" strike="noStrike" kern="0" cap="none" spc="0" normalizeH="0" baseline="0" noProof="0" dirty="0" err="1">
                <a:ln>
                  <a:noFill/>
                </a:ln>
                <a:solidFill>
                  <a:srgbClr val="2B2D31"/>
                </a:solidFill>
                <a:effectLst/>
                <a:uLnTx/>
                <a:uFillTx/>
                <a:latin typeface="Amalia" panose="020B0504020203020204" pitchFamily="34" charset="0"/>
                <a:sym typeface="Arial"/>
              </a:rPr>
              <a:t>pentru</a:t>
            </a:r>
            <a:r>
              <a:rPr kumimoji="0" lang="en-US" sz="3500" b="1" i="0" u="none" strike="noStrike" kern="0" cap="none" spc="0" normalizeH="0" baseline="0" noProof="0" dirty="0">
                <a:ln>
                  <a:noFill/>
                </a:ln>
                <a:solidFill>
                  <a:srgbClr val="2B2D31"/>
                </a:solidFill>
                <a:effectLst/>
                <a:uLnTx/>
                <a:uFillTx/>
                <a:latin typeface="Amalia" panose="020B0504020203020204" pitchFamily="34" charset="0"/>
                <a:sym typeface="Arial"/>
              </a:rPr>
              <a:t> </a:t>
            </a:r>
            <a:r>
              <a:rPr lang="en-US" sz="3500" dirty="0" err="1">
                <a:solidFill>
                  <a:srgbClr val="2B2D31"/>
                </a:solidFill>
                <a:latin typeface="Amalia" panose="020B0504020203020204" pitchFamily="34" charset="0"/>
                <a:sym typeface="Arial"/>
              </a:rPr>
              <a:t>companii</a:t>
            </a:r>
            <a:r>
              <a:rPr lang="en-US" sz="3500" dirty="0">
                <a:solidFill>
                  <a:srgbClr val="2B2D31"/>
                </a:solidFill>
                <a:latin typeface="Amalia" panose="020B0504020203020204" pitchFamily="34" charset="0"/>
                <a:sym typeface="Arial"/>
              </a:rPr>
              <a:t> </a:t>
            </a:r>
            <a:endParaRPr lang="en-US" sz="3500" b="1" i="0" u="none" strike="noStrike" kern="0" cap="none" spc="0" normalizeH="0" baseline="0" noProof="0" dirty="0">
              <a:ln>
                <a:noFill/>
              </a:ln>
              <a:solidFill>
                <a:srgbClr val="2B2D31"/>
              </a:solidFill>
              <a:effectLst/>
              <a:uLnTx/>
              <a:uFillTx/>
              <a:latin typeface="Amalia" panose="020B0504020203020204" pitchFamily="34" charset="0"/>
            </a:endParaRPr>
          </a:p>
        </p:txBody>
      </p:sp>
    </p:spTree>
    <p:extLst>
      <p:ext uri="{BB962C8B-B14F-4D97-AF65-F5344CB8AC3E}">
        <p14:creationId xmlns:p14="http://schemas.microsoft.com/office/powerpoint/2010/main" val="635883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lackLogo.png">
            <a:extLst>
              <a:ext uri="{FF2B5EF4-FFF2-40B4-BE49-F238E27FC236}">
                <a16:creationId xmlns:a16="http://schemas.microsoft.com/office/drawing/2014/main" id="{BB38CE96-D258-D317-94FC-42C091CFAA0C}"/>
              </a:ext>
            </a:extLst>
          </p:cNvPr>
          <p:cNvPicPr>
            <a:picLocks noChangeAspect="1"/>
          </p:cNvPicPr>
          <p:nvPr/>
        </p:nvPicPr>
        <p:blipFill>
          <a:blip r:embed="rId3" cstate="print"/>
          <a:stretch>
            <a:fillRect/>
          </a:stretch>
        </p:blipFill>
        <p:spPr>
          <a:xfrm>
            <a:off x="10867828" y="6260164"/>
            <a:ext cx="1096328" cy="276026"/>
          </a:xfrm>
          <a:prstGeom prst="rect">
            <a:avLst/>
          </a:prstGeom>
        </p:spPr>
      </p:pic>
      <p:sp>
        <p:nvSpPr>
          <p:cNvPr id="24" name="Title 23">
            <a:extLst>
              <a:ext uri="{FF2B5EF4-FFF2-40B4-BE49-F238E27FC236}">
                <a16:creationId xmlns:a16="http://schemas.microsoft.com/office/drawing/2014/main" id="{40C660C9-55D8-5421-121A-D898F60C7656}"/>
              </a:ext>
            </a:extLst>
          </p:cNvPr>
          <p:cNvSpPr>
            <a:spLocks noGrp="1"/>
          </p:cNvSpPr>
          <p:nvPr>
            <p:ph type="title"/>
          </p:nvPr>
        </p:nvSpPr>
        <p:spPr>
          <a:xfrm>
            <a:off x="2853412" y="856493"/>
            <a:ext cx="9486785" cy="923330"/>
          </a:xfrm>
        </p:spPr>
        <p:txBody>
          <a:bodyPr/>
          <a:lstStyle/>
          <a:p>
            <a:r>
              <a:rPr lang="ro-RO" sz="3000" b="0" dirty="0">
                <a:solidFill>
                  <a:srgbClr val="2B2D31"/>
                </a:solidFill>
                <a:latin typeface="Amalia"/>
                <a:cs typeface="Arial" pitchFamily="34"/>
              </a:rPr>
              <a:t>Î</a:t>
            </a:r>
            <a:r>
              <a:rPr lang="en-US" sz="3000" b="0" dirty="0" err="1">
                <a:solidFill>
                  <a:srgbClr val="2B2D31"/>
                </a:solidFill>
                <a:latin typeface="Amalia"/>
                <a:cs typeface="Arial" pitchFamily="34"/>
              </a:rPr>
              <a:t>ntrebare</a:t>
            </a:r>
            <a:r>
              <a:rPr lang="en-US" sz="3000" b="0" dirty="0">
                <a:solidFill>
                  <a:srgbClr val="2B2D31"/>
                </a:solidFill>
                <a:latin typeface="Amalia"/>
                <a:cs typeface="Arial" pitchFamily="34"/>
              </a:rPr>
              <a:t> pe</a:t>
            </a:r>
            <a:r>
              <a:rPr lang="ro-RO" sz="3000" b="0" dirty="0">
                <a:solidFill>
                  <a:srgbClr val="2B2D31"/>
                </a:solidFill>
                <a:latin typeface="Amalia"/>
                <a:cs typeface="Arial" pitchFamily="34"/>
              </a:rPr>
              <a:t>n</a:t>
            </a:r>
            <a:r>
              <a:rPr lang="en-US" sz="3000" b="0" dirty="0" err="1">
                <a:solidFill>
                  <a:srgbClr val="2B2D31"/>
                </a:solidFill>
                <a:latin typeface="Amalia"/>
                <a:cs typeface="Arial" pitchFamily="34"/>
              </a:rPr>
              <a:t>tru</a:t>
            </a:r>
            <a:r>
              <a:rPr lang="en-US" sz="3000" b="0" dirty="0">
                <a:solidFill>
                  <a:srgbClr val="2B2D31"/>
                </a:solidFill>
                <a:latin typeface="Amalia"/>
                <a:cs typeface="Arial" pitchFamily="34"/>
              </a:rPr>
              <a:t> </a:t>
            </a:r>
            <a:r>
              <a:rPr lang="en-US" sz="3000" b="0" dirty="0" err="1">
                <a:solidFill>
                  <a:srgbClr val="2B2D31"/>
                </a:solidFill>
                <a:latin typeface="Amalia"/>
                <a:cs typeface="Arial" pitchFamily="34"/>
              </a:rPr>
              <a:t>auditoriu</a:t>
            </a:r>
            <a:br>
              <a:rPr lang="en-US" sz="3000" b="0" dirty="0">
                <a:solidFill>
                  <a:srgbClr val="2B2D31"/>
                </a:solidFill>
                <a:latin typeface="Amalia"/>
                <a:cs typeface="Arial" pitchFamily="34"/>
              </a:rPr>
            </a:br>
            <a:endParaRPr lang="en-US" sz="3000" b="0" dirty="0"/>
          </a:p>
        </p:txBody>
      </p:sp>
      <p:sp>
        <p:nvSpPr>
          <p:cNvPr id="25" name="Text Placeholder 24">
            <a:extLst>
              <a:ext uri="{FF2B5EF4-FFF2-40B4-BE49-F238E27FC236}">
                <a16:creationId xmlns:a16="http://schemas.microsoft.com/office/drawing/2014/main" id="{39BEB597-FEF6-0B49-E3DD-D47661A49AF0}"/>
              </a:ext>
            </a:extLst>
          </p:cNvPr>
          <p:cNvSpPr>
            <a:spLocks noGrp="1"/>
          </p:cNvSpPr>
          <p:nvPr>
            <p:ph type="body" sz="quarter" idx="10"/>
          </p:nvPr>
        </p:nvSpPr>
        <p:spPr>
          <a:xfrm>
            <a:off x="518936" y="2562880"/>
            <a:ext cx="7399580" cy="1427122"/>
          </a:xfrm>
        </p:spPr>
        <p:txBody>
          <a:bodyPr/>
          <a:lstStyle/>
          <a:p>
            <a:r>
              <a:rPr lang="en-US" sz="2800" b="1" dirty="0">
                <a:latin typeface="Amalia" panose="020B0504020203020204" pitchFamily="34" charset="0"/>
              </a:rPr>
              <a:t>Care </a:t>
            </a:r>
            <a:r>
              <a:rPr lang="en-US" sz="2800" b="1" dirty="0" err="1">
                <a:latin typeface="Amalia" panose="020B0504020203020204" pitchFamily="34" charset="0"/>
              </a:rPr>
              <a:t>crede</a:t>
            </a:r>
            <a:r>
              <a:rPr lang="ro-RO" sz="2800" b="1" dirty="0">
                <a:latin typeface="Amalia" panose="020B0504020203020204" pitchFamily="34" charset="0"/>
              </a:rPr>
              <a:t>ț</a:t>
            </a:r>
            <a:r>
              <a:rPr lang="en-US" sz="2800" b="1" dirty="0" err="1">
                <a:latin typeface="Amalia" panose="020B0504020203020204" pitchFamily="34" charset="0"/>
              </a:rPr>
              <a:t>i</a:t>
            </a:r>
            <a:r>
              <a:rPr lang="en-US" sz="2800" b="1" dirty="0">
                <a:latin typeface="Amalia" panose="020B0504020203020204" pitchFamily="34" charset="0"/>
              </a:rPr>
              <a:t> c</a:t>
            </a:r>
            <a:r>
              <a:rPr lang="ro-RO" sz="2800" b="1" dirty="0">
                <a:latin typeface="Amalia" panose="020B0504020203020204" pitchFamily="34" charset="0"/>
              </a:rPr>
              <a:t>ă</a:t>
            </a:r>
            <a:r>
              <a:rPr lang="en-US" sz="2800" b="1" dirty="0">
                <a:latin typeface="Amalia" panose="020B0504020203020204" pitchFamily="34" charset="0"/>
              </a:rPr>
              <a:t> sunt </a:t>
            </a:r>
            <a:r>
              <a:rPr lang="en-US" sz="2800" b="1" dirty="0" err="1">
                <a:latin typeface="Amalia" panose="020B0504020203020204" pitchFamily="34" charset="0"/>
              </a:rPr>
              <a:t>principalele</a:t>
            </a:r>
            <a:r>
              <a:rPr lang="en-US" sz="2800" b="1" dirty="0">
                <a:latin typeface="Amalia" panose="020B0504020203020204" pitchFamily="34" charset="0"/>
              </a:rPr>
              <a:t> </a:t>
            </a:r>
            <a:r>
              <a:rPr lang="en-US" sz="2800" b="1" dirty="0" err="1">
                <a:latin typeface="Amalia" panose="020B0504020203020204" pitchFamily="34" charset="0"/>
              </a:rPr>
              <a:t>obstacole</a:t>
            </a:r>
            <a:r>
              <a:rPr lang="en-US" sz="2800" b="1" dirty="0">
                <a:latin typeface="Amalia" panose="020B0504020203020204" pitchFamily="34" charset="0"/>
              </a:rPr>
              <a:t> </a:t>
            </a:r>
            <a:r>
              <a:rPr lang="en-US" sz="2800" b="1" dirty="0" err="1">
                <a:latin typeface="Amalia" panose="020B0504020203020204" pitchFamily="34" charset="0"/>
              </a:rPr>
              <a:t>pentru</a:t>
            </a:r>
            <a:r>
              <a:rPr lang="en-US" sz="2800" b="1" dirty="0">
                <a:latin typeface="Amalia" panose="020B0504020203020204" pitchFamily="34" charset="0"/>
              </a:rPr>
              <a:t> o </a:t>
            </a:r>
            <a:r>
              <a:rPr lang="en-US" sz="2800" b="1" dirty="0" err="1">
                <a:latin typeface="Amalia" panose="020B0504020203020204" pitchFamily="34" charset="0"/>
              </a:rPr>
              <a:t>companie</a:t>
            </a:r>
            <a:r>
              <a:rPr lang="en-US" sz="2800" b="1" dirty="0">
                <a:latin typeface="Amalia" panose="020B0504020203020204" pitchFamily="34" charset="0"/>
              </a:rPr>
              <a:t> </a:t>
            </a:r>
            <a:r>
              <a:rPr lang="ro-RO" sz="2800" b="1" dirty="0">
                <a:latin typeface="Amalia" panose="020B0504020203020204" pitchFamily="34" charset="0"/>
              </a:rPr>
              <a:t>î</a:t>
            </a:r>
            <a:r>
              <a:rPr lang="en-US" sz="2800" b="1" dirty="0">
                <a:latin typeface="Amalia" panose="020B0504020203020204" pitchFamily="34" charset="0"/>
              </a:rPr>
              <a:t>n </a:t>
            </a:r>
            <a:r>
              <a:rPr lang="en-US" sz="2800" b="1" dirty="0" err="1">
                <a:latin typeface="Amalia" panose="020B0504020203020204" pitchFamily="34" charset="0"/>
              </a:rPr>
              <a:t>accesarea</a:t>
            </a:r>
            <a:r>
              <a:rPr lang="en-US" sz="2800" b="1" dirty="0">
                <a:latin typeface="Amalia" panose="020B0504020203020204" pitchFamily="34" charset="0"/>
              </a:rPr>
              <a:t> </a:t>
            </a:r>
            <a:r>
              <a:rPr lang="en-US" sz="2800" b="1" dirty="0" err="1">
                <a:latin typeface="Amalia" panose="020B0504020203020204" pitchFamily="34" charset="0"/>
              </a:rPr>
              <a:t>unui</a:t>
            </a:r>
            <a:r>
              <a:rPr lang="en-US" sz="2800" b="1" dirty="0">
                <a:latin typeface="Amalia" panose="020B0504020203020204" pitchFamily="34" charset="0"/>
              </a:rPr>
              <a:t> credit?</a:t>
            </a:r>
          </a:p>
          <a:p>
            <a:endParaRPr lang="en-US" dirty="0">
              <a:latin typeface="Amalia" panose="020B0504020203020204" pitchFamily="34" charset="0"/>
            </a:endParaRPr>
          </a:p>
        </p:txBody>
      </p:sp>
    </p:spTree>
    <p:extLst>
      <p:ext uri="{BB962C8B-B14F-4D97-AF65-F5344CB8AC3E}">
        <p14:creationId xmlns:p14="http://schemas.microsoft.com/office/powerpoint/2010/main" val="338380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1000"/>
                                        <p:tgtEl>
                                          <p:spTgt spid="25">
                                            <p:txEl>
                                              <p:pRg st="0" end="0"/>
                                            </p:txEl>
                                          </p:spTgt>
                                        </p:tgtEl>
                                      </p:cBhvr>
                                    </p:animEffect>
                                    <p:anim calcmode="lin" valueType="num">
                                      <p:cBhvr>
                                        <p:cTn id="8"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Logo.png">
            <a:extLst>
              <a:ext uri="{FF2B5EF4-FFF2-40B4-BE49-F238E27FC236}">
                <a16:creationId xmlns:a16="http://schemas.microsoft.com/office/drawing/2014/main" id="{0F57E139-5EE6-B9F1-4FBD-2ADFE160D77F}"/>
              </a:ext>
            </a:extLst>
          </p:cNvPr>
          <p:cNvPicPr>
            <a:picLocks noChangeAspect="1"/>
          </p:cNvPicPr>
          <p:nvPr/>
        </p:nvPicPr>
        <p:blipFill>
          <a:blip r:embed="rId2" cstate="print"/>
          <a:stretch>
            <a:fillRect/>
          </a:stretch>
        </p:blipFill>
        <p:spPr>
          <a:xfrm>
            <a:off x="10887283" y="238743"/>
            <a:ext cx="1096328" cy="276026"/>
          </a:xfrm>
          <a:prstGeom prst="rect">
            <a:avLst/>
          </a:prstGeom>
        </p:spPr>
      </p:pic>
      <p:grpSp>
        <p:nvGrpSpPr>
          <p:cNvPr id="22" name="Group 21">
            <a:extLst>
              <a:ext uri="{FF2B5EF4-FFF2-40B4-BE49-F238E27FC236}">
                <a16:creationId xmlns:a16="http://schemas.microsoft.com/office/drawing/2014/main" id="{C9EED73E-B521-4942-899D-9EA1336E87BB}"/>
              </a:ext>
            </a:extLst>
          </p:cNvPr>
          <p:cNvGrpSpPr/>
          <p:nvPr/>
        </p:nvGrpSpPr>
        <p:grpSpPr>
          <a:xfrm>
            <a:off x="5994428" y="2201317"/>
            <a:ext cx="6281120" cy="2699180"/>
            <a:chOff x="6145701" y="2231717"/>
            <a:chExt cx="5642353" cy="2424073"/>
          </a:xfrm>
        </p:grpSpPr>
        <p:sp>
          <p:nvSpPr>
            <p:cNvPr id="26" name="TextBox 25">
              <a:extLst>
                <a:ext uri="{FF2B5EF4-FFF2-40B4-BE49-F238E27FC236}">
                  <a16:creationId xmlns:a16="http://schemas.microsoft.com/office/drawing/2014/main" id="{6BD2F3D1-0E31-4F99-AC84-F7B459C545F3}"/>
                </a:ext>
              </a:extLst>
            </p:cNvPr>
            <p:cNvSpPr txBox="1"/>
            <p:nvPr/>
          </p:nvSpPr>
          <p:spPr>
            <a:xfrm>
              <a:off x="6154982" y="2231717"/>
              <a:ext cx="2608843" cy="1013666"/>
            </a:xfrm>
            <a:prstGeom prst="rect">
              <a:avLst/>
            </a:prstGeom>
            <a:noFill/>
          </p:spPr>
          <p:txBody>
            <a:bodyPr wrap="square">
              <a:spAutoFit/>
            </a:bodyPr>
            <a:lstStyle/>
            <a:p>
              <a:pPr marL="342900" indent="-342900" defTabSz="829361">
                <a:lnSpc>
                  <a:spcPct val="115000"/>
                </a:lnSpc>
                <a:buFont typeface="Wingdings" panose="05000000000000000000" pitchFamily="2" charset="2"/>
                <a:buChar char="§"/>
              </a:pPr>
              <a:r>
                <a:rPr lang="ro-RO" sz="2000" dirty="0">
                  <a:latin typeface="Amalia" panose="020B0504020203020204" pitchFamily="34" charset="0"/>
                </a:rPr>
                <a:t>Număr mare de </a:t>
              </a:r>
              <a:r>
                <a:rPr lang="en-US" sz="2000" dirty="0">
                  <a:latin typeface="Amalia" panose="020B0504020203020204" pitchFamily="34" charset="0"/>
                </a:rPr>
                <a:t> </a:t>
              </a:r>
              <a:r>
                <a:rPr lang="en-US" sz="2000" dirty="0" err="1">
                  <a:latin typeface="Amalia" panose="020B0504020203020204" pitchFamily="34" charset="0"/>
                </a:rPr>
                <a:t>documente</a:t>
              </a:r>
              <a:endParaRPr lang="en-US" sz="2000" dirty="0">
                <a:latin typeface="Amalia" panose="020B0504020203020204" pitchFamily="34" charset="0"/>
              </a:endParaRPr>
            </a:p>
            <a:p>
              <a:pPr defTabSz="829361">
                <a:lnSpc>
                  <a:spcPct val="115000"/>
                </a:lnSpc>
              </a:pPr>
              <a:endParaRPr lang="en-GB" sz="2000" dirty="0">
                <a:solidFill>
                  <a:srgbClr val="FFFFFF">
                    <a:lumMod val="50000"/>
                  </a:srgbClr>
                </a:solidFill>
                <a:latin typeface="Amalia" panose="020B0504020203020204" pitchFamily="34" charset="0"/>
                <a:ea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C3D23468-AD24-40C1-B762-4D6E6A166509}"/>
                </a:ext>
              </a:extLst>
            </p:cNvPr>
            <p:cNvSpPr txBox="1"/>
            <p:nvPr/>
          </p:nvSpPr>
          <p:spPr>
            <a:xfrm>
              <a:off x="6145701" y="3157546"/>
              <a:ext cx="2850683" cy="377930"/>
            </a:xfrm>
            <a:prstGeom prst="rect">
              <a:avLst/>
            </a:prstGeom>
            <a:noFill/>
          </p:spPr>
          <p:txBody>
            <a:bodyPr wrap="square" lIns="91440" tIns="45720" rIns="91440" bIns="45720" anchor="t">
              <a:spAutoFit/>
            </a:bodyPr>
            <a:lstStyle/>
            <a:p>
              <a:pPr marL="342900" indent="-342900" defTabSz="829361">
                <a:lnSpc>
                  <a:spcPct val="115000"/>
                </a:lnSpc>
                <a:buFont typeface="Wingdings" panose="05000000000000000000" pitchFamily="2" charset="2"/>
                <a:buChar char="§"/>
              </a:pPr>
              <a:r>
                <a:rPr lang="en-US" sz="2000" dirty="0" err="1">
                  <a:latin typeface="Amalia" panose="020B0504020203020204" pitchFamily="34" charset="0"/>
                </a:rPr>
                <a:t>Absen</a:t>
              </a:r>
              <a:r>
                <a:rPr lang="ro-RO" sz="2000" dirty="0">
                  <a:latin typeface="Amalia" panose="020B0504020203020204" pitchFamily="34" charset="0"/>
                </a:rPr>
                <a:t>ț</a:t>
              </a:r>
              <a:r>
                <a:rPr lang="en-US" sz="2000" dirty="0">
                  <a:latin typeface="Amalia" panose="020B0504020203020204" pitchFamily="34" charset="0"/>
                </a:rPr>
                <a:t>a </a:t>
              </a:r>
              <a:r>
                <a:rPr lang="en-US" sz="2000" dirty="0" err="1">
                  <a:latin typeface="Amalia" panose="020B0504020203020204" pitchFamily="34" charset="0"/>
                </a:rPr>
                <a:t>garan</a:t>
              </a:r>
              <a:r>
                <a:rPr lang="ro-RO" sz="2000" dirty="0">
                  <a:latin typeface="Amalia" panose="020B0504020203020204" pitchFamily="34" charset="0"/>
                </a:rPr>
                <a:t>ț</a:t>
              </a:r>
              <a:r>
                <a:rPr lang="en-US" sz="2000" dirty="0" err="1">
                  <a:latin typeface="Amalia" panose="020B0504020203020204" pitchFamily="34" charset="0"/>
                </a:rPr>
                <a:t>iilor</a:t>
              </a:r>
              <a:endParaRPr lang="en-US" sz="2000" dirty="0">
                <a:latin typeface="Amalia" panose="020B0504020203020204" pitchFamily="34" charset="0"/>
              </a:endParaRPr>
            </a:p>
          </p:txBody>
        </p:sp>
        <p:sp>
          <p:nvSpPr>
            <p:cNvPr id="30" name="TextBox 29">
              <a:extLst>
                <a:ext uri="{FF2B5EF4-FFF2-40B4-BE49-F238E27FC236}">
                  <a16:creationId xmlns:a16="http://schemas.microsoft.com/office/drawing/2014/main" id="{95211063-F99B-4636-BB34-552B9BD33548}"/>
                </a:ext>
              </a:extLst>
            </p:cNvPr>
            <p:cNvSpPr txBox="1"/>
            <p:nvPr/>
          </p:nvSpPr>
          <p:spPr>
            <a:xfrm>
              <a:off x="6154982" y="3928151"/>
              <a:ext cx="2608843" cy="635736"/>
            </a:xfrm>
            <a:prstGeom prst="rect">
              <a:avLst/>
            </a:prstGeom>
            <a:noFill/>
          </p:spPr>
          <p:txBody>
            <a:bodyPr wrap="square" lIns="91440" tIns="45720" rIns="91440" bIns="45720" anchor="t">
              <a:spAutoFit/>
            </a:bodyPr>
            <a:lstStyle/>
            <a:p>
              <a:pPr marL="342900" indent="-342900">
                <a:buFont typeface="Wingdings" panose="05000000000000000000" pitchFamily="2" charset="2"/>
                <a:buChar char="§"/>
              </a:pPr>
              <a:r>
                <a:rPr lang="en-US" sz="2000" dirty="0">
                  <a:latin typeface="Amalia" panose="020B0504020203020204" pitchFamily="34" charset="0"/>
                </a:rPr>
                <a:t>Alternative de </a:t>
              </a:r>
              <a:r>
                <a:rPr lang="en-US" sz="2000" dirty="0" err="1">
                  <a:latin typeface="Amalia" panose="020B0504020203020204" pitchFamily="34" charset="0"/>
                </a:rPr>
                <a:t>finan</a:t>
              </a:r>
              <a:r>
                <a:rPr lang="ro-RO" sz="2000" dirty="0">
                  <a:latin typeface="Amalia" panose="020B0504020203020204" pitchFamily="34" charset="0"/>
                </a:rPr>
                <a:t>ț</a:t>
              </a:r>
              <a:r>
                <a:rPr lang="en-US" sz="2000" dirty="0">
                  <a:latin typeface="Amalia" panose="020B0504020203020204" pitchFamily="34" charset="0"/>
                </a:rPr>
                <a:t>are </a:t>
              </a:r>
            </a:p>
          </p:txBody>
        </p:sp>
        <p:sp>
          <p:nvSpPr>
            <p:cNvPr id="34" name="TextBox 33">
              <a:extLst>
                <a:ext uri="{FF2B5EF4-FFF2-40B4-BE49-F238E27FC236}">
                  <a16:creationId xmlns:a16="http://schemas.microsoft.com/office/drawing/2014/main" id="{7E194A76-3C74-4F5C-830F-9BCA2DA99DEC}"/>
                </a:ext>
              </a:extLst>
            </p:cNvPr>
            <p:cNvSpPr txBox="1"/>
            <p:nvPr/>
          </p:nvSpPr>
          <p:spPr>
            <a:xfrm>
              <a:off x="8763548" y="2239857"/>
              <a:ext cx="2965228" cy="377930"/>
            </a:xfrm>
            <a:prstGeom prst="rect">
              <a:avLst/>
            </a:prstGeom>
            <a:noFill/>
          </p:spPr>
          <p:txBody>
            <a:bodyPr wrap="square">
              <a:spAutoFit/>
            </a:bodyPr>
            <a:lstStyle/>
            <a:p>
              <a:pPr marL="342900" indent="-342900" defTabSz="829361">
                <a:lnSpc>
                  <a:spcPct val="115000"/>
                </a:lnSpc>
                <a:buFont typeface="Wingdings" panose="05000000000000000000" pitchFamily="2" charset="2"/>
                <a:buChar char="§"/>
              </a:pPr>
              <a:r>
                <a:rPr lang="ro-RO" sz="2000" dirty="0">
                  <a:latin typeface="Amalia" panose="020B0504020203020204" pitchFamily="34" charset="0"/>
                </a:rPr>
                <a:t>Costul </a:t>
              </a:r>
              <a:r>
                <a:rPr lang="en-GB" sz="2000" dirty="0" err="1">
                  <a:latin typeface="Amalia" panose="020B0504020203020204" pitchFamily="34" charset="0"/>
                </a:rPr>
                <a:t>finan</a:t>
              </a:r>
              <a:r>
                <a:rPr lang="ro-RO" sz="2000" dirty="0" err="1">
                  <a:latin typeface="Amalia" panose="020B0504020203020204" pitchFamily="34" charset="0"/>
                </a:rPr>
                <a:t>ță</a:t>
              </a:r>
              <a:r>
                <a:rPr lang="en-GB" sz="2000" dirty="0" err="1">
                  <a:latin typeface="Amalia" panose="020B0504020203020204" pitchFamily="34" charset="0"/>
                </a:rPr>
                <a:t>rilor</a:t>
              </a:r>
              <a:endParaRPr lang="en-GB" sz="2000" dirty="0">
                <a:latin typeface="Amalia" panose="020B0504020203020204" pitchFamily="34" charset="0"/>
              </a:endParaRPr>
            </a:p>
          </p:txBody>
        </p:sp>
        <p:sp>
          <p:nvSpPr>
            <p:cNvPr id="36" name="TextBox 35">
              <a:extLst>
                <a:ext uri="{FF2B5EF4-FFF2-40B4-BE49-F238E27FC236}">
                  <a16:creationId xmlns:a16="http://schemas.microsoft.com/office/drawing/2014/main" id="{A7789CF6-36A5-4001-9300-60DD5FC94E4A}"/>
                </a:ext>
              </a:extLst>
            </p:cNvPr>
            <p:cNvSpPr txBox="1"/>
            <p:nvPr/>
          </p:nvSpPr>
          <p:spPr>
            <a:xfrm>
              <a:off x="8761380" y="3129772"/>
              <a:ext cx="2857455" cy="695798"/>
            </a:xfrm>
            <a:prstGeom prst="rect">
              <a:avLst/>
            </a:prstGeom>
            <a:noFill/>
          </p:spPr>
          <p:txBody>
            <a:bodyPr wrap="square">
              <a:spAutoFit/>
            </a:bodyPr>
            <a:lstStyle/>
            <a:p>
              <a:pPr marL="342900" indent="-342900" defTabSz="829361">
                <a:lnSpc>
                  <a:spcPct val="115000"/>
                </a:lnSpc>
                <a:buFont typeface="Wingdings" panose="05000000000000000000" pitchFamily="2" charset="2"/>
                <a:buChar char="§"/>
              </a:pPr>
              <a:r>
                <a:rPr lang="en-GB" sz="2000" dirty="0" err="1">
                  <a:latin typeface="Amalia" panose="020B0504020203020204" pitchFamily="34" charset="0"/>
                </a:rPr>
                <a:t>Timp</a:t>
              </a:r>
              <a:r>
                <a:rPr lang="ro-RO" sz="2000" dirty="0">
                  <a:latin typeface="Amalia" panose="020B0504020203020204" pitchFamily="34" charset="0"/>
                </a:rPr>
                <a:t> îndelungat</a:t>
              </a:r>
              <a:r>
                <a:rPr lang="en-GB" sz="2000" dirty="0">
                  <a:latin typeface="Amalia" panose="020B0504020203020204" pitchFamily="34" charset="0"/>
                </a:rPr>
                <a:t> de a</a:t>
              </a:r>
              <a:r>
                <a:rPr lang="ro-RO" sz="2000" dirty="0">
                  <a:latin typeface="Amalia" panose="020B0504020203020204" pitchFamily="34" charset="0"/>
                </a:rPr>
                <a:t>ș</a:t>
              </a:r>
              <a:r>
                <a:rPr lang="en-GB" sz="2000" dirty="0" err="1">
                  <a:latin typeface="Amalia" panose="020B0504020203020204" pitchFamily="34" charset="0"/>
                </a:rPr>
                <a:t>teptare</a:t>
              </a:r>
              <a:endParaRPr lang="en-GB" sz="2000" dirty="0">
                <a:latin typeface="Amalia" panose="020B0504020203020204" pitchFamily="34" charset="0"/>
              </a:endParaRPr>
            </a:p>
          </p:txBody>
        </p:sp>
        <p:sp>
          <p:nvSpPr>
            <p:cNvPr id="38" name="TextBox 37">
              <a:extLst>
                <a:ext uri="{FF2B5EF4-FFF2-40B4-BE49-F238E27FC236}">
                  <a16:creationId xmlns:a16="http://schemas.microsoft.com/office/drawing/2014/main" id="{BFFF1F99-EC5F-45C1-929F-D159F26E2328}"/>
                </a:ext>
              </a:extLst>
            </p:cNvPr>
            <p:cNvSpPr txBox="1"/>
            <p:nvPr/>
          </p:nvSpPr>
          <p:spPr>
            <a:xfrm>
              <a:off x="8822826" y="3959992"/>
              <a:ext cx="2965228" cy="695798"/>
            </a:xfrm>
            <a:prstGeom prst="rect">
              <a:avLst/>
            </a:prstGeom>
            <a:noFill/>
          </p:spPr>
          <p:txBody>
            <a:bodyPr wrap="square">
              <a:spAutoFit/>
            </a:bodyPr>
            <a:lstStyle/>
            <a:p>
              <a:pPr marL="342900" indent="-342900" defTabSz="829361">
                <a:lnSpc>
                  <a:spcPct val="115000"/>
                </a:lnSpc>
                <a:buFont typeface="Wingdings" panose="05000000000000000000" pitchFamily="2" charset="2"/>
                <a:buChar char="§"/>
              </a:pPr>
              <a:r>
                <a:rPr lang="en-GB" sz="2000" dirty="0">
                  <a:latin typeface="Amalia" panose="020B0504020203020204" pitchFamily="34" charset="0"/>
                </a:rPr>
                <a:t>Condi</a:t>
              </a:r>
              <a:r>
                <a:rPr lang="ro-RO" sz="2000" dirty="0">
                  <a:latin typeface="Amalia" panose="020B0504020203020204" pitchFamily="34" charset="0"/>
                </a:rPr>
                <a:t>ț</a:t>
              </a:r>
              <a:r>
                <a:rPr lang="en-GB" sz="2000" dirty="0">
                  <a:latin typeface="Amalia" panose="020B0504020203020204" pitchFamily="34" charset="0"/>
                </a:rPr>
                <a:t>ii </a:t>
              </a:r>
              <a:r>
                <a:rPr lang="en-GB" sz="2000" dirty="0" err="1">
                  <a:latin typeface="Amalia" panose="020B0504020203020204" pitchFamily="34" charset="0"/>
                </a:rPr>
                <a:t>stricte</a:t>
              </a:r>
              <a:r>
                <a:rPr lang="en-GB" sz="2000" dirty="0">
                  <a:latin typeface="Amalia" panose="020B0504020203020204" pitchFamily="34" charset="0"/>
                </a:rPr>
                <a:t> de </a:t>
              </a:r>
              <a:r>
                <a:rPr lang="en-GB" sz="2000" dirty="0" err="1">
                  <a:latin typeface="Amalia" panose="020B0504020203020204" pitchFamily="34" charset="0"/>
                </a:rPr>
                <a:t>calificare</a:t>
              </a:r>
              <a:endParaRPr lang="en-GB" sz="2000" dirty="0">
                <a:latin typeface="Amalia" panose="020B0504020203020204" pitchFamily="34" charset="0"/>
              </a:endParaRPr>
            </a:p>
          </p:txBody>
        </p:sp>
      </p:grpSp>
      <p:sp>
        <p:nvSpPr>
          <p:cNvPr id="6" name="Title 5">
            <a:extLst>
              <a:ext uri="{FF2B5EF4-FFF2-40B4-BE49-F238E27FC236}">
                <a16:creationId xmlns:a16="http://schemas.microsoft.com/office/drawing/2014/main" id="{F19035EC-56F8-BF53-FCFF-16C338F29ABC}"/>
              </a:ext>
            </a:extLst>
          </p:cNvPr>
          <p:cNvSpPr>
            <a:spLocks noGrp="1"/>
          </p:cNvSpPr>
          <p:nvPr>
            <p:ph type="title"/>
          </p:nvPr>
        </p:nvSpPr>
        <p:spPr/>
        <p:txBody>
          <a:bodyPr/>
          <a:lstStyle/>
          <a:p>
            <a:r>
              <a:rPr lang="en-US" sz="3000" b="1" dirty="0" err="1">
                <a:solidFill>
                  <a:srgbClr val="000000"/>
                </a:solidFill>
                <a:latin typeface="Amalia" panose="020B0504020203020204" pitchFamily="34" charset="0"/>
                <a:cs typeface="Arial" pitchFamily="34"/>
              </a:rPr>
              <a:t>Obstacole</a:t>
            </a:r>
            <a:r>
              <a:rPr lang="en-US" sz="3000" b="1" dirty="0">
                <a:solidFill>
                  <a:srgbClr val="000000"/>
                </a:solidFill>
                <a:latin typeface="Amalia" panose="020B0504020203020204" pitchFamily="34" charset="0"/>
                <a:cs typeface="Arial" pitchFamily="34"/>
              </a:rPr>
              <a:t> </a:t>
            </a:r>
            <a:r>
              <a:rPr lang="ro-RO" sz="3000" b="1" dirty="0">
                <a:solidFill>
                  <a:srgbClr val="000000"/>
                </a:solidFill>
                <a:latin typeface="Amalia" panose="020B0504020203020204" pitchFamily="34" charset="0"/>
                <a:cs typeface="Arial" pitchFamily="34"/>
              </a:rPr>
              <a:t>î</a:t>
            </a:r>
            <a:r>
              <a:rPr lang="en-US" sz="3000" b="1" dirty="0" err="1">
                <a:solidFill>
                  <a:srgbClr val="000000"/>
                </a:solidFill>
                <a:latin typeface="Amalia" panose="020B0504020203020204" pitchFamily="34" charset="0"/>
                <a:cs typeface="Arial" pitchFamily="34"/>
              </a:rPr>
              <a:t>nt</a:t>
            </a:r>
            <a:r>
              <a:rPr lang="ro-RO" sz="3000" b="1" dirty="0">
                <a:solidFill>
                  <a:srgbClr val="000000"/>
                </a:solidFill>
                <a:latin typeface="Amalia" panose="020B0504020203020204" pitchFamily="34" charset="0"/>
                <a:cs typeface="Arial" pitchFamily="34"/>
              </a:rPr>
              <a:t>â</a:t>
            </a:r>
            <a:r>
              <a:rPr lang="en-US" sz="3000" b="1" dirty="0" err="1">
                <a:solidFill>
                  <a:srgbClr val="000000"/>
                </a:solidFill>
                <a:latin typeface="Amalia" panose="020B0504020203020204" pitchFamily="34" charset="0"/>
                <a:cs typeface="Arial" pitchFamily="34"/>
              </a:rPr>
              <a:t>mpinate</a:t>
            </a:r>
            <a:r>
              <a:rPr lang="en-US" sz="3000" b="1" dirty="0">
                <a:solidFill>
                  <a:srgbClr val="000000"/>
                </a:solidFill>
                <a:latin typeface="Amalia" panose="020B0504020203020204" pitchFamily="34" charset="0"/>
                <a:cs typeface="Arial" pitchFamily="34"/>
              </a:rPr>
              <a:t> de </a:t>
            </a:r>
            <a:r>
              <a:rPr lang="en-US" sz="3000" b="1" dirty="0" err="1">
                <a:solidFill>
                  <a:srgbClr val="000000"/>
                </a:solidFill>
                <a:latin typeface="Amalia" panose="020B0504020203020204" pitchFamily="34" charset="0"/>
                <a:cs typeface="Arial" pitchFamily="34"/>
              </a:rPr>
              <a:t>companii</a:t>
            </a:r>
            <a:r>
              <a:rPr lang="en-US" sz="3000" b="1" dirty="0">
                <a:solidFill>
                  <a:srgbClr val="000000"/>
                </a:solidFill>
                <a:latin typeface="Amalia" panose="020B0504020203020204" pitchFamily="34" charset="0"/>
                <a:cs typeface="Arial" pitchFamily="34"/>
              </a:rPr>
              <a:t> </a:t>
            </a:r>
            <a:r>
              <a:rPr lang="ro-RO" sz="3000" b="1" dirty="0">
                <a:solidFill>
                  <a:srgbClr val="000000"/>
                </a:solidFill>
                <a:latin typeface="Amalia" panose="020B0504020203020204" pitchFamily="34" charset="0"/>
                <a:cs typeface="Arial" pitchFamily="34"/>
              </a:rPr>
              <a:t>î</a:t>
            </a:r>
            <a:r>
              <a:rPr lang="en-US" sz="3000" b="1" dirty="0">
                <a:solidFill>
                  <a:srgbClr val="000000"/>
                </a:solidFill>
                <a:latin typeface="Amalia" panose="020B0504020203020204" pitchFamily="34" charset="0"/>
                <a:cs typeface="Arial" pitchFamily="34"/>
              </a:rPr>
              <a:t>n </a:t>
            </a:r>
            <a:r>
              <a:rPr lang="en-US" sz="3000" b="1" dirty="0" err="1">
                <a:solidFill>
                  <a:srgbClr val="000000"/>
                </a:solidFill>
                <a:latin typeface="Amalia" panose="020B0504020203020204" pitchFamily="34" charset="0"/>
                <a:cs typeface="Arial" pitchFamily="34"/>
              </a:rPr>
              <a:t>accesarea</a:t>
            </a:r>
            <a:r>
              <a:rPr lang="en-US" sz="3000" b="1" dirty="0">
                <a:solidFill>
                  <a:srgbClr val="000000"/>
                </a:solidFill>
                <a:latin typeface="Amalia" panose="020B0504020203020204" pitchFamily="34" charset="0"/>
                <a:cs typeface="Arial" pitchFamily="34"/>
              </a:rPr>
              <a:t> </a:t>
            </a:r>
            <a:r>
              <a:rPr lang="en-US" sz="3000" b="1" dirty="0" err="1">
                <a:solidFill>
                  <a:srgbClr val="000000"/>
                </a:solidFill>
                <a:latin typeface="Amalia" panose="020B0504020203020204" pitchFamily="34" charset="0"/>
                <a:cs typeface="Arial" pitchFamily="34"/>
              </a:rPr>
              <a:t>unui</a:t>
            </a:r>
            <a:r>
              <a:rPr lang="en-US" sz="3000" b="1" dirty="0">
                <a:solidFill>
                  <a:srgbClr val="000000"/>
                </a:solidFill>
                <a:latin typeface="Amalia" panose="020B0504020203020204" pitchFamily="34" charset="0"/>
                <a:cs typeface="Arial" pitchFamily="34"/>
              </a:rPr>
              <a:t> credit</a:t>
            </a:r>
            <a:br>
              <a:rPr lang="en-US" sz="2800" b="1" dirty="0">
                <a:solidFill>
                  <a:srgbClr val="000000"/>
                </a:solidFill>
                <a:latin typeface="Amalia" panose="020B0504020203020204" pitchFamily="34" charset="0"/>
                <a:cs typeface="Arial" pitchFamily="34"/>
              </a:rPr>
            </a:br>
            <a:endParaRPr lang="en-US" dirty="0"/>
          </a:p>
        </p:txBody>
      </p:sp>
      <p:pic>
        <p:nvPicPr>
          <p:cNvPr id="18" name="Content Placeholder 17" descr="A light bulb and a tangled wire&#10;&#10;Description automatically generated with medium confidence">
            <a:extLst>
              <a:ext uri="{FF2B5EF4-FFF2-40B4-BE49-F238E27FC236}">
                <a16:creationId xmlns:a16="http://schemas.microsoft.com/office/drawing/2014/main" id="{3828D496-36F9-812B-CB8C-4F26AA5CA7A5}"/>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19973" y="2208366"/>
            <a:ext cx="5884478" cy="3535380"/>
          </a:xfrm>
        </p:spPr>
      </p:pic>
    </p:spTree>
    <p:extLst>
      <p:ext uri="{BB962C8B-B14F-4D97-AF65-F5344CB8AC3E}">
        <p14:creationId xmlns:p14="http://schemas.microsoft.com/office/powerpoint/2010/main" val="218616658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BE3645-0CB8-6A2D-A67C-78A815EDCC42}"/>
              </a:ext>
            </a:extLst>
          </p:cNvPr>
          <p:cNvSpPr/>
          <p:nvPr/>
        </p:nvSpPr>
        <p:spPr>
          <a:xfrm>
            <a:off x="0" y="-10852"/>
            <a:ext cx="12211291" cy="6868852"/>
          </a:xfrm>
          <a:prstGeom prst="rect">
            <a:avLst/>
          </a:prstGeom>
          <a:solidFill>
            <a:srgbClr val="F9F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id="{5D39E50F-F938-A8CA-7CDC-8B277059A597}"/>
              </a:ext>
            </a:extLst>
          </p:cNvPr>
          <p:cNvSpPr/>
          <p:nvPr/>
        </p:nvSpPr>
        <p:spPr>
          <a:xfrm rot="16200000">
            <a:off x="3174106" y="-2195305"/>
            <a:ext cx="5895313" cy="12211291"/>
          </a:xfrm>
          <a:custGeom>
            <a:avLst/>
            <a:gdLst>
              <a:gd name="connsiteX0" fmla="*/ 0 w 1134016"/>
              <a:gd name="connsiteY0" fmla="*/ 1408203 h 1410865"/>
              <a:gd name="connsiteX1" fmla="*/ 716080 w 1134016"/>
              <a:gd name="connsiteY1" fmla="*/ 1410865 h 1410865"/>
              <a:gd name="connsiteX2" fmla="*/ 1027535 w 1134016"/>
              <a:gd name="connsiteY2" fmla="*/ 1096747 h 1410865"/>
              <a:gd name="connsiteX3" fmla="*/ 1134016 w 1134016"/>
              <a:gd name="connsiteY3" fmla="*/ 894435 h 1410865"/>
              <a:gd name="connsiteX4" fmla="*/ 1128692 w 1134016"/>
              <a:gd name="connsiteY4" fmla="*/ 0 h 1410865"/>
              <a:gd name="connsiteX5" fmla="*/ 39930 w 1134016"/>
              <a:gd name="connsiteY5" fmla="*/ 0 h 1410865"/>
              <a:gd name="connsiteX6" fmla="*/ 0 w 1134016"/>
              <a:gd name="connsiteY6" fmla="*/ 1408203 h 1410865"/>
              <a:gd name="connsiteX0" fmla="*/ 0 w 5993513"/>
              <a:gd name="connsiteY0" fmla="*/ 1409125 h 1410865"/>
              <a:gd name="connsiteX1" fmla="*/ 5575577 w 5993513"/>
              <a:gd name="connsiteY1" fmla="*/ 1410865 h 1410865"/>
              <a:gd name="connsiteX2" fmla="*/ 5887032 w 5993513"/>
              <a:gd name="connsiteY2" fmla="*/ 1096747 h 1410865"/>
              <a:gd name="connsiteX3" fmla="*/ 5993513 w 5993513"/>
              <a:gd name="connsiteY3" fmla="*/ 894435 h 1410865"/>
              <a:gd name="connsiteX4" fmla="*/ 5988189 w 5993513"/>
              <a:gd name="connsiteY4" fmla="*/ 0 h 1410865"/>
              <a:gd name="connsiteX5" fmla="*/ 4899427 w 5993513"/>
              <a:gd name="connsiteY5" fmla="*/ 0 h 1410865"/>
              <a:gd name="connsiteX6" fmla="*/ 0 w 5993513"/>
              <a:gd name="connsiteY6" fmla="*/ 1409125 h 1410865"/>
              <a:gd name="connsiteX0" fmla="*/ 0 w 5993513"/>
              <a:gd name="connsiteY0" fmla="*/ 6859588 h 6861328"/>
              <a:gd name="connsiteX1" fmla="*/ 5575577 w 5993513"/>
              <a:gd name="connsiteY1" fmla="*/ 6861328 h 6861328"/>
              <a:gd name="connsiteX2" fmla="*/ 5887032 w 5993513"/>
              <a:gd name="connsiteY2" fmla="*/ 6547210 h 6861328"/>
              <a:gd name="connsiteX3" fmla="*/ 5993513 w 5993513"/>
              <a:gd name="connsiteY3" fmla="*/ 6344898 h 6861328"/>
              <a:gd name="connsiteX4" fmla="*/ 5988189 w 5993513"/>
              <a:gd name="connsiteY4" fmla="*/ 5450463 h 6861328"/>
              <a:gd name="connsiteX5" fmla="*/ 1 w 5993513"/>
              <a:gd name="connsiteY5" fmla="*/ 0 h 6861328"/>
              <a:gd name="connsiteX6" fmla="*/ 0 w 5993513"/>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3513"/>
              <a:gd name="connsiteY0" fmla="*/ 12219678 h 12221418"/>
              <a:gd name="connsiteX1" fmla="*/ 5575577 w 5993513"/>
              <a:gd name="connsiteY1" fmla="*/ 12221418 h 12221418"/>
              <a:gd name="connsiteX2" fmla="*/ 5887032 w 5993513"/>
              <a:gd name="connsiteY2" fmla="*/ 11907300 h 12221418"/>
              <a:gd name="connsiteX3" fmla="*/ 5993513 w 5993513"/>
              <a:gd name="connsiteY3" fmla="*/ 11704988 h 12221418"/>
              <a:gd name="connsiteX4" fmla="*/ 5987780 w 5993513"/>
              <a:gd name="connsiteY4" fmla="*/ 0 h 12221418"/>
              <a:gd name="connsiteX5" fmla="*/ 1 w 5993513"/>
              <a:gd name="connsiteY5" fmla="*/ 5360090 h 12221418"/>
              <a:gd name="connsiteX6" fmla="*/ 0 w 5993513"/>
              <a:gd name="connsiteY6" fmla="*/ 12219678 h 12221418"/>
              <a:gd name="connsiteX0" fmla="*/ 3542284 w 5993512"/>
              <a:gd name="connsiteY0" fmla="*/ 12215762 h 12221418"/>
              <a:gd name="connsiteX1" fmla="*/ 5575576 w 5993512"/>
              <a:gd name="connsiteY1" fmla="*/ 12221418 h 12221418"/>
              <a:gd name="connsiteX2" fmla="*/ 5887031 w 5993512"/>
              <a:gd name="connsiteY2" fmla="*/ 11907300 h 12221418"/>
              <a:gd name="connsiteX3" fmla="*/ 5993512 w 5993512"/>
              <a:gd name="connsiteY3" fmla="*/ 11704988 h 12221418"/>
              <a:gd name="connsiteX4" fmla="*/ 5987779 w 5993512"/>
              <a:gd name="connsiteY4" fmla="*/ 0 h 12221418"/>
              <a:gd name="connsiteX5" fmla="*/ 0 w 5993512"/>
              <a:gd name="connsiteY5" fmla="*/ 5360090 h 12221418"/>
              <a:gd name="connsiteX6" fmla="*/ 3542284 w 5993512"/>
              <a:gd name="connsiteY6" fmla="*/ 12215762 h 12221418"/>
              <a:gd name="connsiteX0" fmla="*/ 0 w 2451228"/>
              <a:gd name="connsiteY0" fmla="*/ 12215762 h 12221418"/>
              <a:gd name="connsiteX1" fmla="*/ 2033292 w 2451228"/>
              <a:gd name="connsiteY1" fmla="*/ 12221418 h 12221418"/>
              <a:gd name="connsiteX2" fmla="*/ 2344747 w 2451228"/>
              <a:gd name="connsiteY2" fmla="*/ 11907300 h 12221418"/>
              <a:gd name="connsiteX3" fmla="*/ 2451228 w 2451228"/>
              <a:gd name="connsiteY3" fmla="*/ 11704988 h 12221418"/>
              <a:gd name="connsiteX4" fmla="*/ 2445495 w 2451228"/>
              <a:gd name="connsiteY4" fmla="*/ 0 h 12221418"/>
              <a:gd name="connsiteX5" fmla="*/ 0 w 2451228"/>
              <a:gd name="connsiteY5" fmla="*/ 20584 h 12221418"/>
              <a:gd name="connsiteX6" fmla="*/ 0 w 2451228"/>
              <a:gd name="connsiteY6" fmla="*/ 12215762 h 12221418"/>
              <a:gd name="connsiteX0" fmla="*/ 0 w 2451228"/>
              <a:gd name="connsiteY0" fmla="*/ 12202114 h 12207770"/>
              <a:gd name="connsiteX1" fmla="*/ 2033292 w 2451228"/>
              <a:gd name="connsiteY1" fmla="*/ 12207770 h 12207770"/>
              <a:gd name="connsiteX2" fmla="*/ 2344747 w 2451228"/>
              <a:gd name="connsiteY2" fmla="*/ 11893652 h 12207770"/>
              <a:gd name="connsiteX3" fmla="*/ 2451228 w 2451228"/>
              <a:gd name="connsiteY3" fmla="*/ 11691340 h 12207770"/>
              <a:gd name="connsiteX4" fmla="*/ 2441055 w 2451228"/>
              <a:gd name="connsiteY4" fmla="*/ 0 h 12207770"/>
              <a:gd name="connsiteX5" fmla="*/ 0 w 2451228"/>
              <a:gd name="connsiteY5" fmla="*/ 6936 h 12207770"/>
              <a:gd name="connsiteX6" fmla="*/ 0 w 2451228"/>
              <a:gd name="connsiteY6" fmla="*/ 12202114 h 12207770"/>
              <a:gd name="connsiteX0" fmla="*/ 0 w 2451228"/>
              <a:gd name="connsiteY0" fmla="*/ 12195178 h 12200834"/>
              <a:gd name="connsiteX1" fmla="*/ 2033292 w 2451228"/>
              <a:gd name="connsiteY1" fmla="*/ 12200834 h 12200834"/>
              <a:gd name="connsiteX2" fmla="*/ 2344747 w 2451228"/>
              <a:gd name="connsiteY2" fmla="*/ 11886716 h 12200834"/>
              <a:gd name="connsiteX3" fmla="*/ 2451228 w 2451228"/>
              <a:gd name="connsiteY3" fmla="*/ 11684404 h 12200834"/>
              <a:gd name="connsiteX4" fmla="*/ 2439518 w 2451228"/>
              <a:gd name="connsiteY4" fmla="*/ 1656 h 12200834"/>
              <a:gd name="connsiteX5" fmla="*/ 0 w 2451228"/>
              <a:gd name="connsiteY5" fmla="*/ 0 h 12200834"/>
              <a:gd name="connsiteX6" fmla="*/ 0 w 2451228"/>
              <a:gd name="connsiteY6" fmla="*/ 12195178 h 12200834"/>
              <a:gd name="connsiteX0" fmla="*/ 0 w 2451228"/>
              <a:gd name="connsiteY0" fmla="*/ 12195178 h 12195178"/>
              <a:gd name="connsiteX1" fmla="*/ 2018671 w 2451228"/>
              <a:gd name="connsiteY1" fmla="*/ 12192340 h 12195178"/>
              <a:gd name="connsiteX2" fmla="*/ 2344747 w 2451228"/>
              <a:gd name="connsiteY2" fmla="*/ 11886716 h 12195178"/>
              <a:gd name="connsiteX3" fmla="*/ 2451228 w 2451228"/>
              <a:gd name="connsiteY3" fmla="*/ 11684404 h 12195178"/>
              <a:gd name="connsiteX4" fmla="*/ 2439518 w 2451228"/>
              <a:gd name="connsiteY4" fmla="*/ 1656 h 12195178"/>
              <a:gd name="connsiteX5" fmla="*/ 0 w 2451228"/>
              <a:gd name="connsiteY5" fmla="*/ 0 h 12195178"/>
              <a:gd name="connsiteX6" fmla="*/ 0 w 2451228"/>
              <a:gd name="connsiteY6" fmla="*/ 12195178 h 12195178"/>
              <a:gd name="connsiteX0" fmla="*/ 0 w 2444782"/>
              <a:gd name="connsiteY0" fmla="*/ 12195178 h 12195178"/>
              <a:gd name="connsiteX1" fmla="*/ 2018671 w 2444782"/>
              <a:gd name="connsiteY1" fmla="*/ 12192340 h 12195178"/>
              <a:gd name="connsiteX2" fmla="*/ 2344747 w 2444782"/>
              <a:gd name="connsiteY2" fmla="*/ 11886716 h 12195178"/>
              <a:gd name="connsiteX3" fmla="*/ 2444782 w 2444782"/>
              <a:gd name="connsiteY3" fmla="*/ 11651193 h 12195178"/>
              <a:gd name="connsiteX4" fmla="*/ 2439518 w 2444782"/>
              <a:gd name="connsiteY4" fmla="*/ 1656 h 12195178"/>
              <a:gd name="connsiteX5" fmla="*/ 0 w 2444782"/>
              <a:gd name="connsiteY5" fmla="*/ 0 h 12195178"/>
              <a:gd name="connsiteX6" fmla="*/ 0 w 2444782"/>
              <a:gd name="connsiteY6" fmla="*/ 12195178 h 12195178"/>
              <a:gd name="connsiteX0" fmla="*/ 0 w 2444782"/>
              <a:gd name="connsiteY0" fmla="*/ 12195178 h 12195178"/>
              <a:gd name="connsiteX1" fmla="*/ 2018671 w 2444782"/>
              <a:gd name="connsiteY1" fmla="*/ 12192340 h 12195178"/>
              <a:gd name="connsiteX2" fmla="*/ 2314573 w 2444782"/>
              <a:gd name="connsiteY2" fmla="*/ 11898506 h 12195178"/>
              <a:gd name="connsiteX3" fmla="*/ 2444782 w 2444782"/>
              <a:gd name="connsiteY3" fmla="*/ 11651193 h 12195178"/>
              <a:gd name="connsiteX4" fmla="*/ 2439518 w 2444782"/>
              <a:gd name="connsiteY4" fmla="*/ 1656 h 12195178"/>
              <a:gd name="connsiteX5" fmla="*/ 0 w 2444782"/>
              <a:gd name="connsiteY5" fmla="*/ 0 h 12195178"/>
              <a:gd name="connsiteX6" fmla="*/ 0 w 2444782"/>
              <a:gd name="connsiteY6" fmla="*/ 12195178 h 12195178"/>
              <a:gd name="connsiteX0" fmla="*/ 0 w 2444782"/>
              <a:gd name="connsiteY0" fmla="*/ 12195178 h 12195178"/>
              <a:gd name="connsiteX1" fmla="*/ 2018671 w 2444782"/>
              <a:gd name="connsiteY1" fmla="*/ 12192340 h 12195178"/>
              <a:gd name="connsiteX2" fmla="*/ 2314573 w 2444782"/>
              <a:gd name="connsiteY2" fmla="*/ 11898506 h 12195178"/>
              <a:gd name="connsiteX3" fmla="*/ 2444782 w 2444782"/>
              <a:gd name="connsiteY3" fmla="*/ 11651193 h 12195178"/>
              <a:gd name="connsiteX4" fmla="*/ 2439518 w 2444782"/>
              <a:gd name="connsiteY4" fmla="*/ 1656 h 12195178"/>
              <a:gd name="connsiteX5" fmla="*/ 0 w 2444782"/>
              <a:gd name="connsiteY5" fmla="*/ 0 h 12195178"/>
              <a:gd name="connsiteX6" fmla="*/ 0 w 2444782"/>
              <a:gd name="connsiteY6" fmla="*/ 12195178 h 12195178"/>
              <a:gd name="connsiteX0" fmla="*/ 0 w 2444782"/>
              <a:gd name="connsiteY0" fmla="*/ 12195178 h 12195178"/>
              <a:gd name="connsiteX1" fmla="*/ 2018671 w 2444782"/>
              <a:gd name="connsiteY1" fmla="*/ 12192340 h 12195178"/>
              <a:gd name="connsiteX2" fmla="*/ 2314573 w 2444782"/>
              <a:gd name="connsiteY2" fmla="*/ 11898506 h 12195178"/>
              <a:gd name="connsiteX3" fmla="*/ 2444782 w 2444782"/>
              <a:gd name="connsiteY3" fmla="*/ 11651193 h 12195178"/>
              <a:gd name="connsiteX4" fmla="*/ 2439518 w 2444782"/>
              <a:gd name="connsiteY4" fmla="*/ 1656 h 12195178"/>
              <a:gd name="connsiteX5" fmla="*/ 0 w 2444782"/>
              <a:gd name="connsiteY5" fmla="*/ 0 h 12195178"/>
              <a:gd name="connsiteX6" fmla="*/ 0 w 2444782"/>
              <a:gd name="connsiteY6" fmla="*/ 12195178 h 12195178"/>
              <a:gd name="connsiteX0" fmla="*/ 0 w 4956105"/>
              <a:gd name="connsiteY0" fmla="*/ 12195175 h 12195175"/>
              <a:gd name="connsiteX1" fmla="*/ 4529994 w 4956105"/>
              <a:gd name="connsiteY1" fmla="*/ 12192340 h 12195175"/>
              <a:gd name="connsiteX2" fmla="*/ 4825896 w 4956105"/>
              <a:gd name="connsiteY2" fmla="*/ 11898506 h 12195175"/>
              <a:gd name="connsiteX3" fmla="*/ 4956105 w 4956105"/>
              <a:gd name="connsiteY3" fmla="*/ 11651193 h 12195175"/>
              <a:gd name="connsiteX4" fmla="*/ 4950841 w 4956105"/>
              <a:gd name="connsiteY4" fmla="*/ 1656 h 12195175"/>
              <a:gd name="connsiteX5" fmla="*/ 2511323 w 4956105"/>
              <a:gd name="connsiteY5" fmla="*/ 0 h 12195175"/>
              <a:gd name="connsiteX6" fmla="*/ 0 w 4956105"/>
              <a:gd name="connsiteY6" fmla="*/ 12195175 h 12195175"/>
              <a:gd name="connsiteX0" fmla="*/ 0 w 4956105"/>
              <a:gd name="connsiteY0" fmla="*/ 12195174 h 12195174"/>
              <a:gd name="connsiteX1" fmla="*/ 4529994 w 4956105"/>
              <a:gd name="connsiteY1" fmla="*/ 12192339 h 12195174"/>
              <a:gd name="connsiteX2" fmla="*/ 4825896 w 4956105"/>
              <a:gd name="connsiteY2" fmla="*/ 11898505 h 12195174"/>
              <a:gd name="connsiteX3" fmla="*/ 4956105 w 4956105"/>
              <a:gd name="connsiteY3" fmla="*/ 11651192 h 12195174"/>
              <a:gd name="connsiteX4" fmla="*/ 4950841 w 4956105"/>
              <a:gd name="connsiteY4" fmla="*/ 1655 h 12195174"/>
              <a:gd name="connsiteX5" fmla="*/ 0 w 4956105"/>
              <a:gd name="connsiteY5" fmla="*/ 0 h 12195174"/>
              <a:gd name="connsiteX6" fmla="*/ 0 w 4956105"/>
              <a:gd name="connsiteY6" fmla="*/ 12195174 h 1219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6105" h="12195174">
                <a:moveTo>
                  <a:pt x="0" y="12195174"/>
                </a:moveTo>
                <a:lnTo>
                  <a:pt x="4529994" y="12192339"/>
                </a:lnTo>
                <a:lnTo>
                  <a:pt x="4825896" y="11898505"/>
                </a:lnTo>
                <a:cubicBezTo>
                  <a:pt x="4926486" y="11801962"/>
                  <a:pt x="4947143" y="11762947"/>
                  <a:pt x="4956105" y="11651192"/>
                </a:cubicBezTo>
                <a:cubicBezTo>
                  <a:pt x="4954330" y="11353047"/>
                  <a:pt x="4952616" y="299800"/>
                  <a:pt x="4950841" y="1655"/>
                </a:cubicBezTo>
                <a:lnTo>
                  <a:pt x="0" y="0"/>
                </a:lnTo>
                <a:lnTo>
                  <a:pt x="0" y="12195174"/>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GB" sz="2000" kern="1200" dirty="0">
              <a:solidFill>
                <a:schemeClr val="lt1"/>
              </a:solidFill>
              <a:latin typeface="Amalia" panose="020B0504020203020204" pitchFamily="34" charset="0"/>
            </a:endParaRPr>
          </a:p>
        </p:txBody>
      </p:sp>
      <p:pic>
        <p:nvPicPr>
          <p:cNvPr id="4" name="Picture 3" descr="BlackLogo.png">
            <a:extLst>
              <a:ext uri="{FF2B5EF4-FFF2-40B4-BE49-F238E27FC236}">
                <a16:creationId xmlns:a16="http://schemas.microsoft.com/office/drawing/2014/main" id="{8C36D94F-F85B-36D6-FB24-9388AE4447AF}"/>
              </a:ext>
            </a:extLst>
          </p:cNvPr>
          <p:cNvPicPr>
            <a:picLocks noChangeAspect="1"/>
          </p:cNvPicPr>
          <p:nvPr/>
        </p:nvPicPr>
        <p:blipFill>
          <a:blip r:embed="rId3" cstate="print"/>
          <a:stretch>
            <a:fillRect/>
          </a:stretch>
        </p:blipFill>
        <p:spPr>
          <a:xfrm>
            <a:off x="10887283" y="238743"/>
            <a:ext cx="1096328" cy="276026"/>
          </a:xfrm>
          <a:prstGeom prst="rect">
            <a:avLst/>
          </a:prstGeom>
        </p:spPr>
      </p:pic>
      <p:sp>
        <p:nvSpPr>
          <p:cNvPr id="76" name="Text Box 4"/>
          <p:cNvSpPr txBox="1">
            <a:spLocks noChangeArrowheads="1"/>
          </p:cNvSpPr>
          <p:nvPr/>
        </p:nvSpPr>
        <p:spPr bwMode="auto">
          <a:xfrm>
            <a:off x="359779" y="277632"/>
            <a:ext cx="10509200" cy="566606"/>
          </a:xfrm>
          <a:prstGeom prst="rect">
            <a:avLst/>
          </a:prstGeom>
          <a:noFill/>
          <a:ln w="19050">
            <a:noFill/>
            <a:miter lim="800000"/>
            <a:headEnd/>
            <a:tailEnd/>
          </a:ln>
        </p:spPr>
        <p:txBody>
          <a:bodyPr lIns="103924" tIns="51963" rIns="103924" bIns="51963" anchor="t">
            <a:spAutoFit/>
          </a:bodyPr>
          <a:lstStyle/>
          <a:p>
            <a:pPr>
              <a:defRPr/>
            </a:pPr>
            <a:r>
              <a:rPr lang="en-US" sz="3000" b="1" dirty="0" err="1">
                <a:solidFill>
                  <a:srgbClr val="000000"/>
                </a:solidFill>
                <a:latin typeface="Amalia"/>
                <a:cs typeface="Arial"/>
              </a:rPr>
              <a:t>Indicatori</a:t>
            </a:r>
            <a:r>
              <a:rPr lang="en-US" sz="3000" b="1" dirty="0">
                <a:solidFill>
                  <a:srgbClr val="000000"/>
                </a:solidFill>
                <a:latin typeface="Amalia"/>
                <a:cs typeface="Arial"/>
              </a:rPr>
              <a:t> </a:t>
            </a:r>
            <a:r>
              <a:rPr lang="en-US" sz="3000" b="1" dirty="0" err="1">
                <a:solidFill>
                  <a:srgbClr val="000000"/>
                </a:solidFill>
                <a:latin typeface="Amalia"/>
                <a:cs typeface="Arial"/>
              </a:rPr>
              <a:t>urm</a:t>
            </a:r>
            <a:r>
              <a:rPr lang="ro-RO" sz="3000" b="1" dirty="0">
                <a:solidFill>
                  <a:srgbClr val="000000"/>
                </a:solidFill>
                <a:latin typeface="Amalia"/>
                <a:cs typeface="Arial"/>
              </a:rPr>
              <a:t>ă</a:t>
            </a:r>
            <a:r>
              <a:rPr lang="en-US" sz="3000" b="1" dirty="0" err="1">
                <a:solidFill>
                  <a:srgbClr val="000000"/>
                </a:solidFill>
                <a:latin typeface="Amalia"/>
                <a:cs typeface="Arial"/>
              </a:rPr>
              <a:t>ri</a:t>
            </a:r>
            <a:r>
              <a:rPr lang="ro-RO" sz="3000" b="1" dirty="0">
                <a:solidFill>
                  <a:srgbClr val="000000"/>
                </a:solidFill>
                <a:latin typeface="Amalia"/>
                <a:cs typeface="Arial"/>
              </a:rPr>
              <a:t>ț</a:t>
            </a:r>
            <a:r>
              <a:rPr lang="en-US" sz="3000" b="1" dirty="0" err="1">
                <a:solidFill>
                  <a:srgbClr val="000000"/>
                </a:solidFill>
                <a:latin typeface="Amalia"/>
                <a:cs typeface="Arial"/>
              </a:rPr>
              <a:t>i</a:t>
            </a:r>
            <a:r>
              <a:rPr lang="en-US" sz="3000" b="1" dirty="0">
                <a:solidFill>
                  <a:srgbClr val="000000"/>
                </a:solidFill>
                <a:latin typeface="Amalia"/>
                <a:cs typeface="Arial"/>
              </a:rPr>
              <a:t> </a:t>
            </a:r>
            <a:r>
              <a:rPr lang="ro-RO" sz="3000" b="1" dirty="0">
                <a:solidFill>
                  <a:srgbClr val="000000"/>
                </a:solidFill>
                <a:latin typeface="Amalia"/>
                <a:cs typeface="Arial"/>
              </a:rPr>
              <a:t>î</a:t>
            </a:r>
            <a:r>
              <a:rPr lang="en-US" sz="3000" b="1" dirty="0">
                <a:solidFill>
                  <a:srgbClr val="000000"/>
                </a:solidFill>
                <a:latin typeface="Amalia"/>
                <a:cs typeface="Arial"/>
              </a:rPr>
              <a:t>n </a:t>
            </a:r>
            <a:r>
              <a:rPr lang="en-US" sz="3000" b="1" dirty="0" err="1">
                <a:solidFill>
                  <a:srgbClr val="000000"/>
                </a:solidFill>
                <a:latin typeface="Amalia"/>
                <a:cs typeface="Arial"/>
              </a:rPr>
              <a:t>analiza</a:t>
            </a:r>
            <a:r>
              <a:rPr lang="en-US" sz="3000" b="1" dirty="0">
                <a:solidFill>
                  <a:srgbClr val="000000"/>
                </a:solidFill>
                <a:latin typeface="Amalia"/>
                <a:cs typeface="Arial"/>
              </a:rPr>
              <a:t> </a:t>
            </a:r>
            <a:r>
              <a:rPr lang="en-US" sz="3000" b="1" dirty="0" err="1">
                <a:solidFill>
                  <a:srgbClr val="000000"/>
                </a:solidFill>
                <a:latin typeface="Amalia"/>
                <a:cs typeface="Arial"/>
              </a:rPr>
              <a:t>aplica</a:t>
            </a:r>
            <a:r>
              <a:rPr lang="ro-RO" sz="3000" b="1" dirty="0">
                <a:solidFill>
                  <a:srgbClr val="000000"/>
                </a:solidFill>
                <a:latin typeface="Amalia"/>
                <a:cs typeface="Arial"/>
              </a:rPr>
              <a:t>ț</a:t>
            </a:r>
            <a:r>
              <a:rPr lang="en-US" sz="3000" b="1" dirty="0" err="1">
                <a:solidFill>
                  <a:srgbClr val="000000"/>
                </a:solidFill>
                <a:latin typeface="Amalia"/>
                <a:cs typeface="Arial"/>
              </a:rPr>
              <a:t>iei</a:t>
            </a:r>
            <a:r>
              <a:rPr lang="en-US" sz="3000" b="1" dirty="0">
                <a:solidFill>
                  <a:srgbClr val="000000"/>
                </a:solidFill>
                <a:latin typeface="Amalia"/>
                <a:cs typeface="Arial"/>
              </a:rPr>
              <a:t> de credit</a:t>
            </a:r>
          </a:p>
        </p:txBody>
      </p:sp>
      <p:sp>
        <p:nvSpPr>
          <p:cNvPr id="5" name="Freeform 2">
            <a:extLst>
              <a:ext uri="{FF2B5EF4-FFF2-40B4-BE49-F238E27FC236}">
                <a16:creationId xmlns:a16="http://schemas.microsoft.com/office/drawing/2014/main" id="{7E489877-D232-2F34-C8F1-0F18C5E1EB86}"/>
              </a:ext>
            </a:extLst>
          </p:cNvPr>
          <p:cNvSpPr/>
          <p:nvPr/>
        </p:nvSpPr>
        <p:spPr>
          <a:xfrm rot="16200000">
            <a:off x="6222900" y="853489"/>
            <a:ext cx="5895313" cy="6113705"/>
          </a:xfrm>
          <a:custGeom>
            <a:avLst/>
            <a:gdLst>
              <a:gd name="connsiteX0" fmla="*/ 0 w 1134016"/>
              <a:gd name="connsiteY0" fmla="*/ 1408203 h 1410865"/>
              <a:gd name="connsiteX1" fmla="*/ 716080 w 1134016"/>
              <a:gd name="connsiteY1" fmla="*/ 1410865 h 1410865"/>
              <a:gd name="connsiteX2" fmla="*/ 1027535 w 1134016"/>
              <a:gd name="connsiteY2" fmla="*/ 1096747 h 1410865"/>
              <a:gd name="connsiteX3" fmla="*/ 1134016 w 1134016"/>
              <a:gd name="connsiteY3" fmla="*/ 894435 h 1410865"/>
              <a:gd name="connsiteX4" fmla="*/ 1128692 w 1134016"/>
              <a:gd name="connsiteY4" fmla="*/ 0 h 1410865"/>
              <a:gd name="connsiteX5" fmla="*/ 39930 w 1134016"/>
              <a:gd name="connsiteY5" fmla="*/ 0 h 1410865"/>
              <a:gd name="connsiteX6" fmla="*/ 0 w 1134016"/>
              <a:gd name="connsiteY6" fmla="*/ 1408203 h 1410865"/>
              <a:gd name="connsiteX0" fmla="*/ 0 w 5993513"/>
              <a:gd name="connsiteY0" fmla="*/ 1409125 h 1410865"/>
              <a:gd name="connsiteX1" fmla="*/ 5575577 w 5993513"/>
              <a:gd name="connsiteY1" fmla="*/ 1410865 h 1410865"/>
              <a:gd name="connsiteX2" fmla="*/ 5887032 w 5993513"/>
              <a:gd name="connsiteY2" fmla="*/ 1096747 h 1410865"/>
              <a:gd name="connsiteX3" fmla="*/ 5993513 w 5993513"/>
              <a:gd name="connsiteY3" fmla="*/ 894435 h 1410865"/>
              <a:gd name="connsiteX4" fmla="*/ 5988189 w 5993513"/>
              <a:gd name="connsiteY4" fmla="*/ 0 h 1410865"/>
              <a:gd name="connsiteX5" fmla="*/ 4899427 w 5993513"/>
              <a:gd name="connsiteY5" fmla="*/ 0 h 1410865"/>
              <a:gd name="connsiteX6" fmla="*/ 0 w 5993513"/>
              <a:gd name="connsiteY6" fmla="*/ 1409125 h 1410865"/>
              <a:gd name="connsiteX0" fmla="*/ 0 w 5993513"/>
              <a:gd name="connsiteY0" fmla="*/ 6859588 h 6861328"/>
              <a:gd name="connsiteX1" fmla="*/ 5575577 w 5993513"/>
              <a:gd name="connsiteY1" fmla="*/ 6861328 h 6861328"/>
              <a:gd name="connsiteX2" fmla="*/ 5887032 w 5993513"/>
              <a:gd name="connsiteY2" fmla="*/ 6547210 h 6861328"/>
              <a:gd name="connsiteX3" fmla="*/ 5993513 w 5993513"/>
              <a:gd name="connsiteY3" fmla="*/ 6344898 h 6861328"/>
              <a:gd name="connsiteX4" fmla="*/ 5988189 w 5993513"/>
              <a:gd name="connsiteY4" fmla="*/ 5450463 h 6861328"/>
              <a:gd name="connsiteX5" fmla="*/ 1 w 5993513"/>
              <a:gd name="connsiteY5" fmla="*/ 0 h 6861328"/>
              <a:gd name="connsiteX6" fmla="*/ 0 w 5993513"/>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3513"/>
              <a:gd name="connsiteY0" fmla="*/ 12219678 h 12221418"/>
              <a:gd name="connsiteX1" fmla="*/ 5575577 w 5993513"/>
              <a:gd name="connsiteY1" fmla="*/ 12221418 h 12221418"/>
              <a:gd name="connsiteX2" fmla="*/ 5887032 w 5993513"/>
              <a:gd name="connsiteY2" fmla="*/ 11907300 h 12221418"/>
              <a:gd name="connsiteX3" fmla="*/ 5993513 w 5993513"/>
              <a:gd name="connsiteY3" fmla="*/ 11704988 h 12221418"/>
              <a:gd name="connsiteX4" fmla="*/ 5987780 w 5993513"/>
              <a:gd name="connsiteY4" fmla="*/ 0 h 12221418"/>
              <a:gd name="connsiteX5" fmla="*/ 1 w 5993513"/>
              <a:gd name="connsiteY5" fmla="*/ 5360090 h 12221418"/>
              <a:gd name="connsiteX6" fmla="*/ 0 w 5993513"/>
              <a:gd name="connsiteY6" fmla="*/ 12219678 h 12221418"/>
              <a:gd name="connsiteX0" fmla="*/ 3542284 w 5993512"/>
              <a:gd name="connsiteY0" fmla="*/ 12215762 h 12221418"/>
              <a:gd name="connsiteX1" fmla="*/ 5575576 w 5993512"/>
              <a:gd name="connsiteY1" fmla="*/ 12221418 h 12221418"/>
              <a:gd name="connsiteX2" fmla="*/ 5887031 w 5993512"/>
              <a:gd name="connsiteY2" fmla="*/ 11907300 h 12221418"/>
              <a:gd name="connsiteX3" fmla="*/ 5993512 w 5993512"/>
              <a:gd name="connsiteY3" fmla="*/ 11704988 h 12221418"/>
              <a:gd name="connsiteX4" fmla="*/ 5987779 w 5993512"/>
              <a:gd name="connsiteY4" fmla="*/ 0 h 12221418"/>
              <a:gd name="connsiteX5" fmla="*/ 0 w 5993512"/>
              <a:gd name="connsiteY5" fmla="*/ 5360090 h 12221418"/>
              <a:gd name="connsiteX6" fmla="*/ 3542284 w 5993512"/>
              <a:gd name="connsiteY6" fmla="*/ 12215762 h 12221418"/>
              <a:gd name="connsiteX0" fmla="*/ 0 w 2451228"/>
              <a:gd name="connsiteY0" fmla="*/ 12215762 h 12221418"/>
              <a:gd name="connsiteX1" fmla="*/ 2033292 w 2451228"/>
              <a:gd name="connsiteY1" fmla="*/ 12221418 h 12221418"/>
              <a:gd name="connsiteX2" fmla="*/ 2344747 w 2451228"/>
              <a:gd name="connsiteY2" fmla="*/ 11907300 h 12221418"/>
              <a:gd name="connsiteX3" fmla="*/ 2451228 w 2451228"/>
              <a:gd name="connsiteY3" fmla="*/ 11704988 h 12221418"/>
              <a:gd name="connsiteX4" fmla="*/ 2445495 w 2451228"/>
              <a:gd name="connsiteY4" fmla="*/ 0 h 12221418"/>
              <a:gd name="connsiteX5" fmla="*/ 0 w 2451228"/>
              <a:gd name="connsiteY5" fmla="*/ 20584 h 12221418"/>
              <a:gd name="connsiteX6" fmla="*/ 0 w 2451228"/>
              <a:gd name="connsiteY6" fmla="*/ 12215762 h 12221418"/>
              <a:gd name="connsiteX0" fmla="*/ 0 w 2451228"/>
              <a:gd name="connsiteY0" fmla="*/ 12202114 h 12207770"/>
              <a:gd name="connsiteX1" fmla="*/ 2033292 w 2451228"/>
              <a:gd name="connsiteY1" fmla="*/ 12207770 h 12207770"/>
              <a:gd name="connsiteX2" fmla="*/ 2344747 w 2451228"/>
              <a:gd name="connsiteY2" fmla="*/ 11893652 h 12207770"/>
              <a:gd name="connsiteX3" fmla="*/ 2451228 w 2451228"/>
              <a:gd name="connsiteY3" fmla="*/ 11691340 h 12207770"/>
              <a:gd name="connsiteX4" fmla="*/ 2441055 w 2451228"/>
              <a:gd name="connsiteY4" fmla="*/ 0 h 12207770"/>
              <a:gd name="connsiteX5" fmla="*/ 0 w 2451228"/>
              <a:gd name="connsiteY5" fmla="*/ 6936 h 12207770"/>
              <a:gd name="connsiteX6" fmla="*/ 0 w 2451228"/>
              <a:gd name="connsiteY6" fmla="*/ 12202114 h 12207770"/>
              <a:gd name="connsiteX0" fmla="*/ 0 w 2451228"/>
              <a:gd name="connsiteY0" fmla="*/ 12195178 h 12200834"/>
              <a:gd name="connsiteX1" fmla="*/ 2033292 w 2451228"/>
              <a:gd name="connsiteY1" fmla="*/ 12200834 h 12200834"/>
              <a:gd name="connsiteX2" fmla="*/ 2344747 w 2451228"/>
              <a:gd name="connsiteY2" fmla="*/ 11886716 h 12200834"/>
              <a:gd name="connsiteX3" fmla="*/ 2451228 w 2451228"/>
              <a:gd name="connsiteY3" fmla="*/ 11684404 h 12200834"/>
              <a:gd name="connsiteX4" fmla="*/ 2439518 w 2451228"/>
              <a:gd name="connsiteY4" fmla="*/ 1656 h 12200834"/>
              <a:gd name="connsiteX5" fmla="*/ 0 w 2451228"/>
              <a:gd name="connsiteY5" fmla="*/ 0 h 12200834"/>
              <a:gd name="connsiteX6" fmla="*/ 0 w 2451228"/>
              <a:gd name="connsiteY6" fmla="*/ 12195178 h 12200834"/>
              <a:gd name="connsiteX0" fmla="*/ 0 w 2451228"/>
              <a:gd name="connsiteY0" fmla="*/ 12195178 h 12195178"/>
              <a:gd name="connsiteX1" fmla="*/ 2018671 w 2451228"/>
              <a:gd name="connsiteY1" fmla="*/ 12192340 h 12195178"/>
              <a:gd name="connsiteX2" fmla="*/ 2344747 w 2451228"/>
              <a:gd name="connsiteY2" fmla="*/ 11886716 h 12195178"/>
              <a:gd name="connsiteX3" fmla="*/ 2451228 w 2451228"/>
              <a:gd name="connsiteY3" fmla="*/ 11684404 h 12195178"/>
              <a:gd name="connsiteX4" fmla="*/ 2439518 w 2451228"/>
              <a:gd name="connsiteY4" fmla="*/ 1656 h 12195178"/>
              <a:gd name="connsiteX5" fmla="*/ 0 w 2451228"/>
              <a:gd name="connsiteY5" fmla="*/ 0 h 12195178"/>
              <a:gd name="connsiteX6" fmla="*/ 0 w 2451228"/>
              <a:gd name="connsiteY6" fmla="*/ 12195178 h 12195178"/>
              <a:gd name="connsiteX0" fmla="*/ 0 w 2444782"/>
              <a:gd name="connsiteY0" fmla="*/ 12195178 h 12195178"/>
              <a:gd name="connsiteX1" fmla="*/ 2018671 w 2444782"/>
              <a:gd name="connsiteY1" fmla="*/ 12192340 h 12195178"/>
              <a:gd name="connsiteX2" fmla="*/ 2344747 w 2444782"/>
              <a:gd name="connsiteY2" fmla="*/ 11886716 h 12195178"/>
              <a:gd name="connsiteX3" fmla="*/ 2444782 w 2444782"/>
              <a:gd name="connsiteY3" fmla="*/ 11651193 h 12195178"/>
              <a:gd name="connsiteX4" fmla="*/ 2439518 w 2444782"/>
              <a:gd name="connsiteY4" fmla="*/ 1656 h 12195178"/>
              <a:gd name="connsiteX5" fmla="*/ 0 w 2444782"/>
              <a:gd name="connsiteY5" fmla="*/ 0 h 12195178"/>
              <a:gd name="connsiteX6" fmla="*/ 0 w 2444782"/>
              <a:gd name="connsiteY6" fmla="*/ 12195178 h 12195178"/>
              <a:gd name="connsiteX0" fmla="*/ 0 w 2444782"/>
              <a:gd name="connsiteY0" fmla="*/ 12195178 h 12195178"/>
              <a:gd name="connsiteX1" fmla="*/ 2018671 w 2444782"/>
              <a:gd name="connsiteY1" fmla="*/ 12192340 h 12195178"/>
              <a:gd name="connsiteX2" fmla="*/ 2314573 w 2444782"/>
              <a:gd name="connsiteY2" fmla="*/ 11898506 h 12195178"/>
              <a:gd name="connsiteX3" fmla="*/ 2444782 w 2444782"/>
              <a:gd name="connsiteY3" fmla="*/ 11651193 h 12195178"/>
              <a:gd name="connsiteX4" fmla="*/ 2439518 w 2444782"/>
              <a:gd name="connsiteY4" fmla="*/ 1656 h 12195178"/>
              <a:gd name="connsiteX5" fmla="*/ 0 w 2444782"/>
              <a:gd name="connsiteY5" fmla="*/ 0 h 12195178"/>
              <a:gd name="connsiteX6" fmla="*/ 0 w 2444782"/>
              <a:gd name="connsiteY6" fmla="*/ 12195178 h 12195178"/>
              <a:gd name="connsiteX0" fmla="*/ 0 w 2444782"/>
              <a:gd name="connsiteY0" fmla="*/ 12195178 h 12195178"/>
              <a:gd name="connsiteX1" fmla="*/ 2018671 w 2444782"/>
              <a:gd name="connsiteY1" fmla="*/ 12192340 h 12195178"/>
              <a:gd name="connsiteX2" fmla="*/ 2314573 w 2444782"/>
              <a:gd name="connsiteY2" fmla="*/ 11898506 h 12195178"/>
              <a:gd name="connsiteX3" fmla="*/ 2444782 w 2444782"/>
              <a:gd name="connsiteY3" fmla="*/ 11651193 h 12195178"/>
              <a:gd name="connsiteX4" fmla="*/ 2439518 w 2444782"/>
              <a:gd name="connsiteY4" fmla="*/ 1656 h 12195178"/>
              <a:gd name="connsiteX5" fmla="*/ 0 w 2444782"/>
              <a:gd name="connsiteY5" fmla="*/ 0 h 12195178"/>
              <a:gd name="connsiteX6" fmla="*/ 0 w 2444782"/>
              <a:gd name="connsiteY6" fmla="*/ 12195178 h 12195178"/>
              <a:gd name="connsiteX0" fmla="*/ 0 w 2444782"/>
              <a:gd name="connsiteY0" fmla="*/ 12195178 h 12195178"/>
              <a:gd name="connsiteX1" fmla="*/ 2018671 w 2444782"/>
              <a:gd name="connsiteY1" fmla="*/ 12192340 h 12195178"/>
              <a:gd name="connsiteX2" fmla="*/ 2314573 w 2444782"/>
              <a:gd name="connsiteY2" fmla="*/ 11898506 h 12195178"/>
              <a:gd name="connsiteX3" fmla="*/ 2444782 w 2444782"/>
              <a:gd name="connsiteY3" fmla="*/ 11651193 h 12195178"/>
              <a:gd name="connsiteX4" fmla="*/ 2439518 w 2444782"/>
              <a:gd name="connsiteY4" fmla="*/ 1656 h 12195178"/>
              <a:gd name="connsiteX5" fmla="*/ 0 w 2444782"/>
              <a:gd name="connsiteY5" fmla="*/ 0 h 12195178"/>
              <a:gd name="connsiteX6" fmla="*/ 0 w 2444782"/>
              <a:gd name="connsiteY6" fmla="*/ 12195178 h 12195178"/>
              <a:gd name="connsiteX0" fmla="*/ 0 w 4956105"/>
              <a:gd name="connsiteY0" fmla="*/ 12195175 h 12195175"/>
              <a:gd name="connsiteX1" fmla="*/ 4529994 w 4956105"/>
              <a:gd name="connsiteY1" fmla="*/ 12192340 h 12195175"/>
              <a:gd name="connsiteX2" fmla="*/ 4825896 w 4956105"/>
              <a:gd name="connsiteY2" fmla="*/ 11898506 h 12195175"/>
              <a:gd name="connsiteX3" fmla="*/ 4956105 w 4956105"/>
              <a:gd name="connsiteY3" fmla="*/ 11651193 h 12195175"/>
              <a:gd name="connsiteX4" fmla="*/ 4950841 w 4956105"/>
              <a:gd name="connsiteY4" fmla="*/ 1656 h 12195175"/>
              <a:gd name="connsiteX5" fmla="*/ 2511323 w 4956105"/>
              <a:gd name="connsiteY5" fmla="*/ 0 h 12195175"/>
              <a:gd name="connsiteX6" fmla="*/ 0 w 4956105"/>
              <a:gd name="connsiteY6" fmla="*/ 12195175 h 12195175"/>
              <a:gd name="connsiteX0" fmla="*/ 0 w 4956105"/>
              <a:gd name="connsiteY0" fmla="*/ 12195174 h 12195174"/>
              <a:gd name="connsiteX1" fmla="*/ 4529994 w 4956105"/>
              <a:gd name="connsiteY1" fmla="*/ 12192339 h 12195174"/>
              <a:gd name="connsiteX2" fmla="*/ 4825896 w 4956105"/>
              <a:gd name="connsiteY2" fmla="*/ 11898505 h 12195174"/>
              <a:gd name="connsiteX3" fmla="*/ 4956105 w 4956105"/>
              <a:gd name="connsiteY3" fmla="*/ 11651192 h 12195174"/>
              <a:gd name="connsiteX4" fmla="*/ 4950841 w 4956105"/>
              <a:gd name="connsiteY4" fmla="*/ 1655 h 12195174"/>
              <a:gd name="connsiteX5" fmla="*/ 0 w 4956105"/>
              <a:gd name="connsiteY5" fmla="*/ 0 h 12195174"/>
              <a:gd name="connsiteX6" fmla="*/ 0 w 4956105"/>
              <a:gd name="connsiteY6" fmla="*/ 12195174 h 1219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6105" h="12195174">
                <a:moveTo>
                  <a:pt x="0" y="12195174"/>
                </a:moveTo>
                <a:lnTo>
                  <a:pt x="4529994" y="12192339"/>
                </a:lnTo>
                <a:lnTo>
                  <a:pt x="4825896" y="11898505"/>
                </a:lnTo>
                <a:cubicBezTo>
                  <a:pt x="4926486" y="11801962"/>
                  <a:pt x="4947143" y="11762947"/>
                  <a:pt x="4956105" y="11651192"/>
                </a:cubicBezTo>
                <a:cubicBezTo>
                  <a:pt x="4954330" y="11353047"/>
                  <a:pt x="4952616" y="299800"/>
                  <a:pt x="4950841" y="1655"/>
                </a:cubicBezTo>
                <a:lnTo>
                  <a:pt x="0" y="0"/>
                </a:lnTo>
                <a:lnTo>
                  <a:pt x="0" y="12195174"/>
                </a:lnTo>
                <a:close/>
              </a:path>
            </a:pathLst>
          </a:custGeom>
          <a:solidFill>
            <a:srgbClr val="FFD40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GB" sz="2000" kern="1200" dirty="0">
              <a:solidFill>
                <a:schemeClr val="lt1"/>
              </a:solidFill>
              <a:latin typeface="Amalia" panose="020B0504020203020204" pitchFamily="34" charset="0"/>
            </a:endParaRPr>
          </a:p>
        </p:txBody>
      </p:sp>
      <p:graphicFrame>
        <p:nvGraphicFramePr>
          <p:cNvPr id="17" name="Diagram 16">
            <a:extLst>
              <a:ext uri="{FF2B5EF4-FFF2-40B4-BE49-F238E27FC236}">
                <a16:creationId xmlns:a16="http://schemas.microsoft.com/office/drawing/2014/main" id="{15C05147-EF17-EF7E-1B74-AD8B6623FEFF}"/>
              </a:ext>
            </a:extLst>
          </p:cNvPr>
          <p:cNvGraphicFramePr/>
          <p:nvPr>
            <p:extLst>
              <p:ext uri="{D42A27DB-BD31-4B8C-83A1-F6EECF244321}">
                <p14:modId xmlns:p14="http://schemas.microsoft.com/office/powerpoint/2010/main" val="3882320753"/>
              </p:ext>
            </p:extLst>
          </p:nvPr>
        </p:nvGraphicFramePr>
        <p:xfrm>
          <a:off x="359779" y="1354237"/>
          <a:ext cx="11041283" cy="49886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4566225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D0137B20-724E-FDE1-9C3D-96847341A950}"/>
              </a:ext>
            </a:extLst>
          </p:cNvPr>
          <p:cNvSpPr/>
          <p:nvPr/>
        </p:nvSpPr>
        <p:spPr>
          <a:xfrm>
            <a:off x="0" y="-10852"/>
            <a:ext cx="12211291" cy="6868852"/>
          </a:xfrm>
          <a:prstGeom prst="rect">
            <a:avLst/>
          </a:prstGeom>
          <a:solidFill>
            <a:srgbClr val="F9F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2">
            <a:extLst>
              <a:ext uri="{FF2B5EF4-FFF2-40B4-BE49-F238E27FC236}">
                <a16:creationId xmlns:a16="http://schemas.microsoft.com/office/drawing/2014/main" id="{EBF32CC0-23B5-A6C2-6B32-E237811AB396}"/>
              </a:ext>
            </a:extLst>
          </p:cNvPr>
          <p:cNvSpPr/>
          <p:nvPr/>
        </p:nvSpPr>
        <p:spPr>
          <a:xfrm rot="16200000">
            <a:off x="3157988" y="-2150542"/>
            <a:ext cx="5895313" cy="12195174"/>
          </a:xfrm>
          <a:custGeom>
            <a:avLst/>
            <a:gdLst>
              <a:gd name="connsiteX0" fmla="*/ 0 w 1134016"/>
              <a:gd name="connsiteY0" fmla="*/ 1408203 h 1410865"/>
              <a:gd name="connsiteX1" fmla="*/ 716080 w 1134016"/>
              <a:gd name="connsiteY1" fmla="*/ 1410865 h 1410865"/>
              <a:gd name="connsiteX2" fmla="*/ 1027535 w 1134016"/>
              <a:gd name="connsiteY2" fmla="*/ 1096747 h 1410865"/>
              <a:gd name="connsiteX3" fmla="*/ 1134016 w 1134016"/>
              <a:gd name="connsiteY3" fmla="*/ 894435 h 1410865"/>
              <a:gd name="connsiteX4" fmla="*/ 1128692 w 1134016"/>
              <a:gd name="connsiteY4" fmla="*/ 0 h 1410865"/>
              <a:gd name="connsiteX5" fmla="*/ 39930 w 1134016"/>
              <a:gd name="connsiteY5" fmla="*/ 0 h 1410865"/>
              <a:gd name="connsiteX6" fmla="*/ 0 w 1134016"/>
              <a:gd name="connsiteY6" fmla="*/ 1408203 h 1410865"/>
              <a:gd name="connsiteX0" fmla="*/ 0 w 5993513"/>
              <a:gd name="connsiteY0" fmla="*/ 1409125 h 1410865"/>
              <a:gd name="connsiteX1" fmla="*/ 5575577 w 5993513"/>
              <a:gd name="connsiteY1" fmla="*/ 1410865 h 1410865"/>
              <a:gd name="connsiteX2" fmla="*/ 5887032 w 5993513"/>
              <a:gd name="connsiteY2" fmla="*/ 1096747 h 1410865"/>
              <a:gd name="connsiteX3" fmla="*/ 5993513 w 5993513"/>
              <a:gd name="connsiteY3" fmla="*/ 894435 h 1410865"/>
              <a:gd name="connsiteX4" fmla="*/ 5988189 w 5993513"/>
              <a:gd name="connsiteY4" fmla="*/ 0 h 1410865"/>
              <a:gd name="connsiteX5" fmla="*/ 4899427 w 5993513"/>
              <a:gd name="connsiteY5" fmla="*/ 0 h 1410865"/>
              <a:gd name="connsiteX6" fmla="*/ 0 w 5993513"/>
              <a:gd name="connsiteY6" fmla="*/ 1409125 h 1410865"/>
              <a:gd name="connsiteX0" fmla="*/ 0 w 5993513"/>
              <a:gd name="connsiteY0" fmla="*/ 6859588 h 6861328"/>
              <a:gd name="connsiteX1" fmla="*/ 5575577 w 5993513"/>
              <a:gd name="connsiteY1" fmla="*/ 6861328 h 6861328"/>
              <a:gd name="connsiteX2" fmla="*/ 5887032 w 5993513"/>
              <a:gd name="connsiteY2" fmla="*/ 6547210 h 6861328"/>
              <a:gd name="connsiteX3" fmla="*/ 5993513 w 5993513"/>
              <a:gd name="connsiteY3" fmla="*/ 6344898 h 6861328"/>
              <a:gd name="connsiteX4" fmla="*/ 5988189 w 5993513"/>
              <a:gd name="connsiteY4" fmla="*/ 5450463 h 6861328"/>
              <a:gd name="connsiteX5" fmla="*/ 1 w 5993513"/>
              <a:gd name="connsiteY5" fmla="*/ 0 h 6861328"/>
              <a:gd name="connsiteX6" fmla="*/ 0 w 5993513"/>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7764"/>
              <a:gd name="connsiteY0" fmla="*/ 6859588 h 6861328"/>
              <a:gd name="connsiteX1" fmla="*/ 5575577 w 5997764"/>
              <a:gd name="connsiteY1" fmla="*/ 6861328 h 6861328"/>
              <a:gd name="connsiteX2" fmla="*/ 5887032 w 5997764"/>
              <a:gd name="connsiteY2" fmla="*/ 6547210 h 6861328"/>
              <a:gd name="connsiteX3" fmla="*/ 5993513 w 5997764"/>
              <a:gd name="connsiteY3" fmla="*/ 6344898 h 6861328"/>
              <a:gd name="connsiteX4" fmla="*/ 5995989 w 5997764"/>
              <a:gd name="connsiteY4" fmla="*/ 0 h 6861328"/>
              <a:gd name="connsiteX5" fmla="*/ 1 w 5997764"/>
              <a:gd name="connsiteY5" fmla="*/ 0 h 6861328"/>
              <a:gd name="connsiteX6" fmla="*/ 0 w 5997764"/>
              <a:gd name="connsiteY6" fmla="*/ 6859588 h 6861328"/>
              <a:gd name="connsiteX0" fmla="*/ 0 w 5993513"/>
              <a:gd name="connsiteY0" fmla="*/ 12219678 h 12221418"/>
              <a:gd name="connsiteX1" fmla="*/ 5575577 w 5993513"/>
              <a:gd name="connsiteY1" fmla="*/ 12221418 h 12221418"/>
              <a:gd name="connsiteX2" fmla="*/ 5887032 w 5993513"/>
              <a:gd name="connsiteY2" fmla="*/ 11907300 h 12221418"/>
              <a:gd name="connsiteX3" fmla="*/ 5993513 w 5993513"/>
              <a:gd name="connsiteY3" fmla="*/ 11704988 h 12221418"/>
              <a:gd name="connsiteX4" fmla="*/ 5987780 w 5993513"/>
              <a:gd name="connsiteY4" fmla="*/ 0 h 12221418"/>
              <a:gd name="connsiteX5" fmla="*/ 1 w 5993513"/>
              <a:gd name="connsiteY5" fmla="*/ 5360090 h 12221418"/>
              <a:gd name="connsiteX6" fmla="*/ 0 w 5993513"/>
              <a:gd name="connsiteY6" fmla="*/ 12219678 h 12221418"/>
              <a:gd name="connsiteX0" fmla="*/ 3542284 w 5993512"/>
              <a:gd name="connsiteY0" fmla="*/ 12215762 h 12221418"/>
              <a:gd name="connsiteX1" fmla="*/ 5575576 w 5993512"/>
              <a:gd name="connsiteY1" fmla="*/ 12221418 h 12221418"/>
              <a:gd name="connsiteX2" fmla="*/ 5887031 w 5993512"/>
              <a:gd name="connsiteY2" fmla="*/ 11907300 h 12221418"/>
              <a:gd name="connsiteX3" fmla="*/ 5993512 w 5993512"/>
              <a:gd name="connsiteY3" fmla="*/ 11704988 h 12221418"/>
              <a:gd name="connsiteX4" fmla="*/ 5987779 w 5993512"/>
              <a:gd name="connsiteY4" fmla="*/ 0 h 12221418"/>
              <a:gd name="connsiteX5" fmla="*/ 0 w 5993512"/>
              <a:gd name="connsiteY5" fmla="*/ 5360090 h 12221418"/>
              <a:gd name="connsiteX6" fmla="*/ 3542284 w 5993512"/>
              <a:gd name="connsiteY6" fmla="*/ 12215762 h 12221418"/>
              <a:gd name="connsiteX0" fmla="*/ 0 w 2451228"/>
              <a:gd name="connsiteY0" fmla="*/ 12215762 h 12221418"/>
              <a:gd name="connsiteX1" fmla="*/ 2033292 w 2451228"/>
              <a:gd name="connsiteY1" fmla="*/ 12221418 h 12221418"/>
              <a:gd name="connsiteX2" fmla="*/ 2344747 w 2451228"/>
              <a:gd name="connsiteY2" fmla="*/ 11907300 h 12221418"/>
              <a:gd name="connsiteX3" fmla="*/ 2451228 w 2451228"/>
              <a:gd name="connsiteY3" fmla="*/ 11704988 h 12221418"/>
              <a:gd name="connsiteX4" fmla="*/ 2445495 w 2451228"/>
              <a:gd name="connsiteY4" fmla="*/ 0 h 12221418"/>
              <a:gd name="connsiteX5" fmla="*/ 0 w 2451228"/>
              <a:gd name="connsiteY5" fmla="*/ 20584 h 12221418"/>
              <a:gd name="connsiteX6" fmla="*/ 0 w 2451228"/>
              <a:gd name="connsiteY6" fmla="*/ 12215762 h 12221418"/>
              <a:gd name="connsiteX0" fmla="*/ 0 w 2451228"/>
              <a:gd name="connsiteY0" fmla="*/ 12202114 h 12207770"/>
              <a:gd name="connsiteX1" fmla="*/ 2033292 w 2451228"/>
              <a:gd name="connsiteY1" fmla="*/ 12207770 h 12207770"/>
              <a:gd name="connsiteX2" fmla="*/ 2344747 w 2451228"/>
              <a:gd name="connsiteY2" fmla="*/ 11893652 h 12207770"/>
              <a:gd name="connsiteX3" fmla="*/ 2451228 w 2451228"/>
              <a:gd name="connsiteY3" fmla="*/ 11691340 h 12207770"/>
              <a:gd name="connsiteX4" fmla="*/ 2441055 w 2451228"/>
              <a:gd name="connsiteY4" fmla="*/ 0 h 12207770"/>
              <a:gd name="connsiteX5" fmla="*/ 0 w 2451228"/>
              <a:gd name="connsiteY5" fmla="*/ 6936 h 12207770"/>
              <a:gd name="connsiteX6" fmla="*/ 0 w 2451228"/>
              <a:gd name="connsiteY6" fmla="*/ 12202114 h 12207770"/>
              <a:gd name="connsiteX0" fmla="*/ 0 w 2451228"/>
              <a:gd name="connsiteY0" fmla="*/ 12195178 h 12200834"/>
              <a:gd name="connsiteX1" fmla="*/ 2033292 w 2451228"/>
              <a:gd name="connsiteY1" fmla="*/ 12200834 h 12200834"/>
              <a:gd name="connsiteX2" fmla="*/ 2344747 w 2451228"/>
              <a:gd name="connsiteY2" fmla="*/ 11886716 h 12200834"/>
              <a:gd name="connsiteX3" fmla="*/ 2451228 w 2451228"/>
              <a:gd name="connsiteY3" fmla="*/ 11684404 h 12200834"/>
              <a:gd name="connsiteX4" fmla="*/ 2439518 w 2451228"/>
              <a:gd name="connsiteY4" fmla="*/ 1656 h 12200834"/>
              <a:gd name="connsiteX5" fmla="*/ 0 w 2451228"/>
              <a:gd name="connsiteY5" fmla="*/ 0 h 12200834"/>
              <a:gd name="connsiteX6" fmla="*/ 0 w 2451228"/>
              <a:gd name="connsiteY6" fmla="*/ 12195178 h 12200834"/>
              <a:gd name="connsiteX0" fmla="*/ 0 w 2451228"/>
              <a:gd name="connsiteY0" fmla="*/ 12195178 h 12195178"/>
              <a:gd name="connsiteX1" fmla="*/ 2018671 w 2451228"/>
              <a:gd name="connsiteY1" fmla="*/ 12192340 h 12195178"/>
              <a:gd name="connsiteX2" fmla="*/ 2344747 w 2451228"/>
              <a:gd name="connsiteY2" fmla="*/ 11886716 h 12195178"/>
              <a:gd name="connsiteX3" fmla="*/ 2451228 w 2451228"/>
              <a:gd name="connsiteY3" fmla="*/ 11684404 h 12195178"/>
              <a:gd name="connsiteX4" fmla="*/ 2439518 w 2451228"/>
              <a:gd name="connsiteY4" fmla="*/ 1656 h 12195178"/>
              <a:gd name="connsiteX5" fmla="*/ 0 w 2451228"/>
              <a:gd name="connsiteY5" fmla="*/ 0 h 12195178"/>
              <a:gd name="connsiteX6" fmla="*/ 0 w 2451228"/>
              <a:gd name="connsiteY6" fmla="*/ 12195178 h 12195178"/>
              <a:gd name="connsiteX0" fmla="*/ 0 w 2444782"/>
              <a:gd name="connsiteY0" fmla="*/ 12195178 h 12195178"/>
              <a:gd name="connsiteX1" fmla="*/ 2018671 w 2444782"/>
              <a:gd name="connsiteY1" fmla="*/ 12192340 h 12195178"/>
              <a:gd name="connsiteX2" fmla="*/ 2344747 w 2444782"/>
              <a:gd name="connsiteY2" fmla="*/ 11886716 h 12195178"/>
              <a:gd name="connsiteX3" fmla="*/ 2444782 w 2444782"/>
              <a:gd name="connsiteY3" fmla="*/ 11651193 h 12195178"/>
              <a:gd name="connsiteX4" fmla="*/ 2439518 w 2444782"/>
              <a:gd name="connsiteY4" fmla="*/ 1656 h 12195178"/>
              <a:gd name="connsiteX5" fmla="*/ 0 w 2444782"/>
              <a:gd name="connsiteY5" fmla="*/ 0 h 12195178"/>
              <a:gd name="connsiteX6" fmla="*/ 0 w 2444782"/>
              <a:gd name="connsiteY6" fmla="*/ 12195178 h 12195178"/>
              <a:gd name="connsiteX0" fmla="*/ 0 w 2444782"/>
              <a:gd name="connsiteY0" fmla="*/ 12195178 h 12195178"/>
              <a:gd name="connsiteX1" fmla="*/ 2018671 w 2444782"/>
              <a:gd name="connsiteY1" fmla="*/ 12192340 h 12195178"/>
              <a:gd name="connsiteX2" fmla="*/ 2314573 w 2444782"/>
              <a:gd name="connsiteY2" fmla="*/ 11898506 h 12195178"/>
              <a:gd name="connsiteX3" fmla="*/ 2444782 w 2444782"/>
              <a:gd name="connsiteY3" fmla="*/ 11651193 h 12195178"/>
              <a:gd name="connsiteX4" fmla="*/ 2439518 w 2444782"/>
              <a:gd name="connsiteY4" fmla="*/ 1656 h 12195178"/>
              <a:gd name="connsiteX5" fmla="*/ 0 w 2444782"/>
              <a:gd name="connsiteY5" fmla="*/ 0 h 12195178"/>
              <a:gd name="connsiteX6" fmla="*/ 0 w 2444782"/>
              <a:gd name="connsiteY6" fmla="*/ 12195178 h 12195178"/>
              <a:gd name="connsiteX0" fmla="*/ 0 w 2444782"/>
              <a:gd name="connsiteY0" fmla="*/ 12195178 h 12195178"/>
              <a:gd name="connsiteX1" fmla="*/ 2018671 w 2444782"/>
              <a:gd name="connsiteY1" fmla="*/ 12192340 h 12195178"/>
              <a:gd name="connsiteX2" fmla="*/ 2314573 w 2444782"/>
              <a:gd name="connsiteY2" fmla="*/ 11898506 h 12195178"/>
              <a:gd name="connsiteX3" fmla="*/ 2444782 w 2444782"/>
              <a:gd name="connsiteY3" fmla="*/ 11651193 h 12195178"/>
              <a:gd name="connsiteX4" fmla="*/ 2439518 w 2444782"/>
              <a:gd name="connsiteY4" fmla="*/ 1656 h 12195178"/>
              <a:gd name="connsiteX5" fmla="*/ 0 w 2444782"/>
              <a:gd name="connsiteY5" fmla="*/ 0 h 12195178"/>
              <a:gd name="connsiteX6" fmla="*/ 0 w 2444782"/>
              <a:gd name="connsiteY6" fmla="*/ 12195178 h 12195178"/>
              <a:gd name="connsiteX0" fmla="*/ 0 w 2444782"/>
              <a:gd name="connsiteY0" fmla="*/ 12195178 h 12195178"/>
              <a:gd name="connsiteX1" fmla="*/ 2018671 w 2444782"/>
              <a:gd name="connsiteY1" fmla="*/ 12192340 h 12195178"/>
              <a:gd name="connsiteX2" fmla="*/ 2314573 w 2444782"/>
              <a:gd name="connsiteY2" fmla="*/ 11898506 h 12195178"/>
              <a:gd name="connsiteX3" fmla="*/ 2444782 w 2444782"/>
              <a:gd name="connsiteY3" fmla="*/ 11651193 h 12195178"/>
              <a:gd name="connsiteX4" fmla="*/ 2439518 w 2444782"/>
              <a:gd name="connsiteY4" fmla="*/ 1656 h 12195178"/>
              <a:gd name="connsiteX5" fmla="*/ 0 w 2444782"/>
              <a:gd name="connsiteY5" fmla="*/ 0 h 12195178"/>
              <a:gd name="connsiteX6" fmla="*/ 0 w 2444782"/>
              <a:gd name="connsiteY6" fmla="*/ 12195178 h 12195178"/>
              <a:gd name="connsiteX0" fmla="*/ 0 w 4956105"/>
              <a:gd name="connsiteY0" fmla="*/ 12195175 h 12195175"/>
              <a:gd name="connsiteX1" fmla="*/ 4529994 w 4956105"/>
              <a:gd name="connsiteY1" fmla="*/ 12192340 h 12195175"/>
              <a:gd name="connsiteX2" fmla="*/ 4825896 w 4956105"/>
              <a:gd name="connsiteY2" fmla="*/ 11898506 h 12195175"/>
              <a:gd name="connsiteX3" fmla="*/ 4956105 w 4956105"/>
              <a:gd name="connsiteY3" fmla="*/ 11651193 h 12195175"/>
              <a:gd name="connsiteX4" fmla="*/ 4950841 w 4956105"/>
              <a:gd name="connsiteY4" fmla="*/ 1656 h 12195175"/>
              <a:gd name="connsiteX5" fmla="*/ 2511323 w 4956105"/>
              <a:gd name="connsiteY5" fmla="*/ 0 h 12195175"/>
              <a:gd name="connsiteX6" fmla="*/ 0 w 4956105"/>
              <a:gd name="connsiteY6" fmla="*/ 12195175 h 12195175"/>
              <a:gd name="connsiteX0" fmla="*/ 0 w 4956105"/>
              <a:gd name="connsiteY0" fmla="*/ 12195174 h 12195174"/>
              <a:gd name="connsiteX1" fmla="*/ 4529994 w 4956105"/>
              <a:gd name="connsiteY1" fmla="*/ 12192339 h 12195174"/>
              <a:gd name="connsiteX2" fmla="*/ 4825896 w 4956105"/>
              <a:gd name="connsiteY2" fmla="*/ 11898505 h 12195174"/>
              <a:gd name="connsiteX3" fmla="*/ 4956105 w 4956105"/>
              <a:gd name="connsiteY3" fmla="*/ 11651192 h 12195174"/>
              <a:gd name="connsiteX4" fmla="*/ 4950841 w 4956105"/>
              <a:gd name="connsiteY4" fmla="*/ 1655 h 12195174"/>
              <a:gd name="connsiteX5" fmla="*/ 0 w 4956105"/>
              <a:gd name="connsiteY5" fmla="*/ 0 h 12195174"/>
              <a:gd name="connsiteX6" fmla="*/ 0 w 4956105"/>
              <a:gd name="connsiteY6" fmla="*/ 12195174 h 1219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6105" h="12195174">
                <a:moveTo>
                  <a:pt x="0" y="12195174"/>
                </a:moveTo>
                <a:lnTo>
                  <a:pt x="4529994" y="12192339"/>
                </a:lnTo>
                <a:lnTo>
                  <a:pt x="4825896" y="11898505"/>
                </a:lnTo>
                <a:cubicBezTo>
                  <a:pt x="4926486" y="11801962"/>
                  <a:pt x="4947143" y="11762947"/>
                  <a:pt x="4956105" y="11651192"/>
                </a:cubicBezTo>
                <a:cubicBezTo>
                  <a:pt x="4954330" y="11353047"/>
                  <a:pt x="4952616" y="299800"/>
                  <a:pt x="4950841" y="1655"/>
                </a:cubicBezTo>
                <a:lnTo>
                  <a:pt x="0" y="0"/>
                </a:lnTo>
                <a:lnTo>
                  <a:pt x="0" y="12195174"/>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GB" kern="1200">
              <a:solidFill>
                <a:schemeClr val="lt1"/>
              </a:solidFill>
              <a:latin typeface="+mn-lt"/>
              <a:ea typeface="+mn-ea"/>
              <a:cs typeface="+mn-cs"/>
            </a:endParaRPr>
          </a:p>
        </p:txBody>
      </p:sp>
      <p:pic>
        <p:nvPicPr>
          <p:cNvPr id="40" name="Picture 39" descr="BlackLogo.png">
            <a:extLst>
              <a:ext uri="{FF2B5EF4-FFF2-40B4-BE49-F238E27FC236}">
                <a16:creationId xmlns:a16="http://schemas.microsoft.com/office/drawing/2014/main" id="{4FAF1906-C728-F289-5C38-FCAA4B4BAC03}"/>
              </a:ext>
            </a:extLst>
          </p:cNvPr>
          <p:cNvPicPr>
            <a:picLocks noChangeAspect="1"/>
          </p:cNvPicPr>
          <p:nvPr/>
        </p:nvPicPr>
        <p:blipFill>
          <a:blip r:embed="rId2" cstate="print"/>
          <a:stretch>
            <a:fillRect/>
          </a:stretch>
        </p:blipFill>
        <p:spPr>
          <a:xfrm>
            <a:off x="10887283" y="238743"/>
            <a:ext cx="1096328" cy="276026"/>
          </a:xfrm>
          <a:prstGeom prst="rect">
            <a:avLst/>
          </a:prstGeom>
        </p:spPr>
      </p:pic>
      <p:sp>
        <p:nvSpPr>
          <p:cNvPr id="2" name="Title 1">
            <a:extLst>
              <a:ext uri="{FF2B5EF4-FFF2-40B4-BE49-F238E27FC236}">
                <a16:creationId xmlns:a16="http://schemas.microsoft.com/office/drawing/2014/main" id="{98B7A104-B600-235D-27F4-6ABF66ACE388}"/>
              </a:ext>
            </a:extLst>
          </p:cNvPr>
          <p:cNvSpPr>
            <a:spLocks noGrp="1"/>
          </p:cNvSpPr>
          <p:nvPr>
            <p:ph type="title"/>
          </p:nvPr>
        </p:nvSpPr>
        <p:spPr/>
        <p:txBody>
          <a:bodyPr>
            <a:noAutofit/>
          </a:bodyPr>
          <a:lstStyle/>
          <a:p>
            <a:r>
              <a:rPr lang="en-US" sz="3000" b="1" dirty="0" err="1">
                <a:solidFill>
                  <a:srgbClr val="000000"/>
                </a:solidFill>
                <a:latin typeface="Amalia" panose="020B0504020203020204" pitchFamily="34" charset="0"/>
                <a:cs typeface="Arial"/>
              </a:rPr>
              <a:t>Elemente</a:t>
            </a:r>
            <a:r>
              <a:rPr lang="en-US" sz="3000" b="1" dirty="0">
                <a:solidFill>
                  <a:srgbClr val="000000"/>
                </a:solidFill>
                <a:latin typeface="Amalia" panose="020B0504020203020204" pitchFamily="34" charset="0"/>
                <a:cs typeface="Arial"/>
              </a:rPr>
              <a:t> </a:t>
            </a:r>
            <a:r>
              <a:rPr lang="en-US" sz="3000" b="1" dirty="0" err="1">
                <a:solidFill>
                  <a:srgbClr val="000000"/>
                </a:solidFill>
                <a:latin typeface="Amalia" panose="020B0504020203020204" pitchFamily="34" charset="0"/>
                <a:cs typeface="Arial"/>
              </a:rPr>
              <a:t>cheie</a:t>
            </a:r>
            <a:r>
              <a:rPr lang="en-US" sz="3000" b="1" dirty="0">
                <a:solidFill>
                  <a:srgbClr val="000000"/>
                </a:solidFill>
                <a:latin typeface="Amalia" panose="020B0504020203020204" pitchFamily="34" charset="0"/>
                <a:cs typeface="Arial"/>
              </a:rPr>
              <a:t> </a:t>
            </a:r>
            <a:r>
              <a:rPr lang="en-US" sz="3000" b="1" dirty="0" err="1">
                <a:solidFill>
                  <a:srgbClr val="000000"/>
                </a:solidFill>
                <a:latin typeface="Amalia" panose="020B0504020203020204" pitchFamily="34" charset="0"/>
                <a:cs typeface="Arial"/>
              </a:rPr>
              <a:t>urm</a:t>
            </a:r>
            <a:r>
              <a:rPr lang="ro-RO" sz="3000" b="1" dirty="0">
                <a:solidFill>
                  <a:srgbClr val="000000"/>
                </a:solidFill>
                <a:latin typeface="Amalia" panose="020B0504020203020204" pitchFamily="34" charset="0"/>
                <a:cs typeface="Arial"/>
              </a:rPr>
              <a:t>ă</a:t>
            </a:r>
            <a:r>
              <a:rPr lang="en-US" sz="3000" b="1" dirty="0">
                <a:solidFill>
                  <a:srgbClr val="000000"/>
                </a:solidFill>
                <a:latin typeface="Amalia" panose="020B0504020203020204" pitchFamily="34" charset="0"/>
                <a:cs typeface="Arial"/>
              </a:rPr>
              <a:t>rite </a:t>
            </a:r>
            <a:r>
              <a:rPr lang="ro-RO" sz="3000" b="1" dirty="0">
                <a:solidFill>
                  <a:srgbClr val="000000"/>
                </a:solidFill>
                <a:latin typeface="Amalia" panose="020B0504020203020204" pitchFamily="34" charset="0"/>
                <a:cs typeface="Arial"/>
              </a:rPr>
              <a:t>î</a:t>
            </a:r>
            <a:r>
              <a:rPr lang="en-US" sz="3000" b="1" dirty="0">
                <a:solidFill>
                  <a:srgbClr val="000000"/>
                </a:solidFill>
                <a:latin typeface="Amalia" panose="020B0504020203020204" pitchFamily="34" charset="0"/>
                <a:cs typeface="Arial"/>
              </a:rPr>
              <a:t>n </a:t>
            </a:r>
            <a:r>
              <a:rPr lang="en-US" sz="3000" b="1" dirty="0" err="1">
                <a:solidFill>
                  <a:srgbClr val="000000"/>
                </a:solidFill>
                <a:latin typeface="Amalia" panose="020B0504020203020204" pitchFamily="34" charset="0"/>
                <a:cs typeface="Arial"/>
              </a:rPr>
              <a:t>analiza</a:t>
            </a:r>
            <a:r>
              <a:rPr lang="en-US" sz="3000" b="1" dirty="0">
                <a:solidFill>
                  <a:srgbClr val="000000"/>
                </a:solidFill>
                <a:latin typeface="Amalia" panose="020B0504020203020204" pitchFamily="34" charset="0"/>
                <a:cs typeface="Arial"/>
              </a:rPr>
              <a:t> </a:t>
            </a:r>
            <a:r>
              <a:rPr lang="en-US" sz="3000" b="1" dirty="0" err="1">
                <a:solidFill>
                  <a:srgbClr val="000000"/>
                </a:solidFill>
                <a:latin typeface="Amalia" panose="020B0504020203020204" pitchFamily="34" charset="0"/>
                <a:cs typeface="Arial"/>
              </a:rPr>
              <a:t>aplica</a:t>
            </a:r>
            <a:r>
              <a:rPr lang="ro-RO" sz="3000" b="1" dirty="0">
                <a:solidFill>
                  <a:srgbClr val="000000"/>
                </a:solidFill>
                <a:latin typeface="Amalia" panose="020B0504020203020204" pitchFamily="34" charset="0"/>
                <a:cs typeface="Arial"/>
              </a:rPr>
              <a:t>ț</a:t>
            </a:r>
            <a:r>
              <a:rPr lang="en-US" sz="3000" b="1" dirty="0" err="1">
                <a:solidFill>
                  <a:srgbClr val="000000"/>
                </a:solidFill>
                <a:latin typeface="Amalia" panose="020B0504020203020204" pitchFamily="34" charset="0"/>
                <a:cs typeface="Arial"/>
              </a:rPr>
              <a:t>iei</a:t>
            </a:r>
            <a:r>
              <a:rPr lang="en-US" sz="3000" b="1" dirty="0">
                <a:solidFill>
                  <a:srgbClr val="000000"/>
                </a:solidFill>
                <a:latin typeface="Amalia" panose="020B0504020203020204" pitchFamily="34" charset="0"/>
                <a:cs typeface="Arial"/>
              </a:rPr>
              <a:t> de credit</a:t>
            </a:r>
            <a:br>
              <a:rPr lang="en-US" sz="3000" dirty="0">
                <a:latin typeface="Amalia" panose="020B0504020203020204" pitchFamily="34" charset="0"/>
                <a:cs typeface="Arial" pitchFamily="34"/>
              </a:rPr>
            </a:br>
            <a:endParaRPr lang="en-US" sz="3000" dirty="0">
              <a:solidFill>
                <a:srgbClr val="000000"/>
              </a:solidFill>
              <a:latin typeface="Amalia" panose="020B0504020203020204" pitchFamily="34" charset="0"/>
              <a:cs typeface="Arial" pitchFamily="34"/>
            </a:endParaRPr>
          </a:p>
        </p:txBody>
      </p:sp>
      <p:graphicFrame>
        <p:nvGraphicFramePr>
          <p:cNvPr id="39" name="Content Placeholder 38">
            <a:extLst>
              <a:ext uri="{FF2B5EF4-FFF2-40B4-BE49-F238E27FC236}">
                <a16:creationId xmlns:a16="http://schemas.microsoft.com/office/drawing/2014/main" id="{0D9DFD23-7CF0-6CC2-F591-847563E07759}"/>
              </a:ext>
            </a:extLst>
          </p:cNvPr>
          <p:cNvGraphicFramePr>
            <a:graphicFrameLocks noGrp="1"/>
          </p:cNvGraphicFramePr>
          <p:nvPr>
            <p:ph sz="quarter" idx="10"/>
            <p:extLst>
              <p:ext uri="{D42A27DB-BD31-4B8C-83A1-F6EECF244321}">
                <p14:modId xmlns:p14="http://schemas.microsoft.com/office/powerpoint/2010/main" val="1101050015"/>
              </p:ext>
            </p:extLst>
          </p:nvPr>
        </p:nvGraphicFramePr>
        <p:xfrm>
          <a:off x="554480" y="170649"/>
          <a:ext cx="10642058" cy="3973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4" name="TextBox 63">
            <a:extLst>
              <a:ext uri="{FF2B5EF4-FFF2-40B4-BE49-F238E27FC236}">
                <a16:creationId xmlns:a16="http://schemas.microsoft.com/office/drawing/2014/main" id="{2CFA4F0E-1F3F-E376-558A-BB472E9A1BE9}"/>
              </a:ext>
            </a:extLst>
          </p:cNvPr>
          <p:cNvSpPr txBox="1"/>
          <p:nvPr/>
        </p:nvSpPr>
        <p:spPr>
          <a:xfrm>
            <a:off x="554480" y="3360906"/>
            <a:ext cx="2130356" cy="1169551"/>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US" altLang="ko-KR" sz="1400" dirty="0" err="1">
                <a:solidFill>
                  <a:schemeClr val="tx1">
                    <a:lumMod val="75000"/>
                    <a:lumOff val="25000"/>
                  </a:schemeClr>
                </a:solidFill>
                <a:latin typeface="Amalia" panose="020B0504020203020204" pitchFamily="34" charset="0"/>
                <a:cs typeface="Arial" pitchFamily="34" charset="0"/>
              </a:rPr>
              <a:t>Venituri</a:t>
            </a:r>
            <a:endParaRPr lang="en-US" altLang="ko-KR" sz="1400" dirty="0">
              <a:solidFill>
                <a:schemeClr val="tx1">
                  <a:lumMod val="75000"/>
                  <a:lumOff val="25000"/>
                </a:schemeClr>
              </a:solidFill>
              <a:latin typeface="Amalia" panose="020B0504020203020204" pitchFamily="34" charset="0"/>
              <a:cs typeface="Arial" pitchFamily="34" charset="0"/>
            </a:endParaRPr>
          </a:p>
          <a:p>
            <a:pPr marL="171450" indent="-171450">
              <a:buFont typeface="Arial" panose="020B0604020202020204" pitchFamily="34" charset="0"/>
              <a:buChar char="•"/>
            </a:pPr>
            <a:r>
              <a:rPr lang="en-US" altLang="ko-KR" sz="1400" dirty="0">
                <a:solidFill>
                  <a:schemeClr val="tx1">
                    <a:lumMod val="75000"/>
                    <a:lumOff val="25000"/>
                  </a:schemeClr>
                </a:solidFill>
                <a:latin typeface="Amalia" panose="020B0504020203020204" pitchFamily="34" charset="0"/>
                <a:cs typeface="Arial"/>
              </a:rPr>
              <a:t>Profit/</a:t>
            </a:r>
            <a:r>
              <a:rPr lang="ro-RO" altLang="ko-KR" sz="1400" dirty="0">
                <a:solidFill>
                  <a:schemeClr val="tx1">
                    <a:lumMod val="75000"/>
                    <a:lumOff val="25000"/>
                  </a:schemeClr>
                </a:solidFill>
                <a:latin typeface="Amalia" panose="020B0504020203020204" pitchFamily="34" charset="0"/>
                <a:cs typeface="Arial"/>
              </a:rPr>
              <a:t> </a:t>
            </a:r>
            <a:r>
              <a:rPr lang="en-US" altLang="ko-KR" sz="1400" dirty="0" err="1">
                <a:solidFill>
                  <a:schemeClr val="tx1">
                    <a:lumMod val="75000"/>
                    <a:lumOff val="25000"/>
                  </a:schemeClr>
                </a:solidFill>
                <a:latin typeface="Amalia" panose="020B0504020203020204" pitchFamily="34" charset="0"/>
                <a:cs typeface="Arial"/>
              </a:rPr>
              <a:t>Pierdere</a:t>
            </a:r>
            <a:endParaRPr lang="en-US" altLang="ko-KR" sz="1400" dirty="0">
              <a:solidFill>
                <a:schemeClr val="tx1">
                  <a:lumMod val="75000"/>
                  <a:lumOff val="25000"/>
                </a:schemeClr>
              </a:solidFill>
              <a:latin typeface="Amalia" panose="020B0504020203020204" pitchFamily="34" charset="0"/>
              <a:cs typeface="Arial"/>
            </a:endParaRPr>
          </a:p>
          <a:p>
            <a:pPr marL="171450" indent="-171450">
              <a:buFont typeface="Arial" panose="020B0604020202020204" pitchFamily="34" charset="0"/>
              <a:buChar char="•"/>
            </a:pPr>
            <a:r>
              <a:rPr lang="en-US" altLang="ko-KR" sz="1400" dirty="0" err="1">
                <a:solidFill>
                  <a:schemeClr val="tx1">
                    <a:lumMod val="75000"/>
                    <a:lumOff val="25000"/>
                  </a:schemeClr>
                </a:solidFill>
                <a:latin typeface="Amalia" panose="020B0504020203020204" pitchFamily="34" charset="0"/>
                <a:cs typeface="Arial" pitchFamily="34" charset="0"/>
              </a:rPr>
              <a:t>Capitalizare</a:t>
            </a:r>
            <a:endParaRPr lang="en-US" altLang="ko-KR" sz="1400" dirty="0">
              <a:solidFill>
                <a:schemeClr val="tx1">
                  <a:lumMod val="75000"/>
                  <a:lumOff val="25000"/>
                </a:schemeClr>
              </a:solidFill>
              <a:latin typeface="Amalia" panose="020B0504020203020204" pitchFamily="34" charset="0"/>
              <a:cs typeface="Arial" pitchFamily="34" charset="0"/>
            </a:endParaRPr>
          </a:p>
          <a:p>
            <a:pPr marL="171450" indent="-171450">
              <a:buFont typeface="Arial" panose="020B0604020202020204" pitchFamily="34" charset="0"/>
              <a:buChar char="•"/>
            </a:pPr>
            <a:r>
              <a:rPr lang="en-US" altLang="ko-KR" sz="1400" dirty="0" err="1">
                <a:solidFill>
                  <a:schemeClr val="tx1">
                    <a:lumMod val="75000"/>
                    <a:lumOff val="25000"/>
                  </a:schemeClr>
                </a:solidFill>
                <a:latin typeface="Amalia" panose="020B0504020203020204" pitchFamily="34" charset="0"/>
                <a:cs typeface="Arial"/>
              </a:rPr>
              <a:t>Evolu</a:t>
            </a:r>
            <a:r>
              <a:rPr lang="ro-RO" altLang="ko-KR" sz="1400" dirty="0">
                <a:solidFill>
                  <a:schemeClr val="tx1">
                    <a:lumMod val="75000"/>
                    <a:lumOff val="25000"/>
                  </a:schemeClr>
                </a:solidFill>
                <a:latin typeface="Amalia" panose="020B0504020203020204" pitchFamily="34" charset="0"/>
                <a:cs typeface="Arial"/>
              </a:rPr>
              <a:t>ț</a:t>
            </a:r>
            <a:r>
              <a:rPr lang="en-US" altLang="ko-KR" sz="1400" dirty="0" err="1">
                <a:solidFill>
                  <a:schemeClr val="tx1">
                    <a:lumMod val="75000"/>
                    <a:lumOff val="25000"/>
                  </a:schemeClr>
                </a:solidFill>
                <a:latin typeface="Amalia" panose="020B0504020203020204" pitchFamily="34" charset="0"/>
                <a:cs typeface="Arial"/>
              </a:rPr>
              <a:t>ie</a:t>
            </a:r>
            <a:r>
              <a:rPr lang="en-US" altLang="ko-KR" sz="1400" dirty="0">
                <a:solidFill>
                  <a:schemeClr val="tx1">
                    <a:lumMod val="75000"/>
                    <a:lumOff val="25000"/>
                  </a:schemeClr>
                </a:solidFill>
                <a:latin typeface="Amalia" panose="020B0504020203020204" pitchFamily="34" charset="0"/>
                <a:cs typeface="Arial"/>
              </a:rPr>
              <a:t> (min</a:t>
            </a:r>
            <a:r>
              <a:rPr lang="ro-RO" altLang="ko-KR" sz="1400" dirty="0">
                <a:solidFill>
                  <a:schemeClr val="tx1">
                    <a:lumMod val="75000"/>
                    <a:lumOff val="25000"/>
                  </a:schemeClr>
                </a:solidFill>
                <a:latin typeface="Amalia" panose="020B0504020203020204" pitchFamily="34" charset="0"/>
                <a:cs typeface="Arial"/>
              </a:rPr>
              <a:t>.</a:t>
            </a:r>
            <a:r>
              <a:rPr lang="en-US" altLang="ko-KR" sz="1400" dirty="0">
                <a:solidFill>
                  <a:schemeClr val="tx1">
                    <a:lumMod val="75000"/>
                    <a:lumOff val="25000"/>
                  </a:schemeClr>
                </a:solidFill>
                <a:latin typeface="Amalia" panose="020B0504020203020204" pitchFamily="34" charset="0"/>
                <a:cs typeface="Arial"/>
              </a:rPr>
              <a:t> 2 ani) </a:t>
            </a:r>
            <a:r>
              <a:rPr lang="ro-RO" altLang="ko-KR" sz="1400" dirty="0">
                <a:solidFill>
                  <a:schemeClr val="tx1">
                    <a:lumMod val="75000"/>
                    <a:lumOff val="25000"/>
                  </a:schemeClr>
                </a:solidFill>
                <a:latin typeface="Amalia" panose="020B0504020203020204" pitchFamily="34" charset="0"/>
                <a:cs typeface="Arial"/>
              </a:rPr>
              <a:t>ș</a:t>
            </a:r>
            <a:r>
              <a:rPr lang="en-US" altLang="ko-KR" sz="1400" dirty="0" err="1">
                <a:solidFill>
                  <a:schemeClr val="tx1">
                    <a:lumMod val="75000"/>
                    <a:lumOff val="25000"/>
                  </a:schemeClr>
                </a:solidFill>
                <a:latin typeface="Amalia" panose="020B0504020203020204" pitchFamily="34" charset="0"/>
                <a:cs typeface="Arial"/>
              </a:rPr>
              <a:t>i</a:t>
            </a:r>
            <a:r>
              <a:rPr lang="en-US" altLang="ko-KR" sz="1400" dirty="0">
                <a:solidFill>
                  <a:schemeClr val="tx1">
                    <a:lumMod val="75000"/>
                    <a:lumOff val="25000"/>
                  </a:schemeClr>
                </a:solidFill>
                <a:latin typeface="Amalia" panose="020B0504020203020204" pitchFamily="34" charset="0"/>
                <a:cs typeface="Arial"/>
              </a:rPr>
              <a:t> </a:t>
            </a:r>
            <a:r>
              <a:rPr lang="en-US" altLang="ko-KR" sz="1400" dirty="0" err="1">
                <a:solidFill>
                  <a:schemeClr val="tx1">
                    <a:lumMod val="75000"/>
                    <a:lumOff val="25000"/>
                  </a:schemeClr>
                </a:solidFill>
                <a:latin typeface="Amalia" panose="020B0504020203020204" pitchFamily="34" charset="0"/>
                <a:cs typeface="Arial"/>
              </a:rPr>
              <a:t>argumente</a:t>
            </a:r>
            <a:endParaRPr lang="en-US" altLang="ko-KR" sz="1400" dirty="0">
              <a:solidFill>
                <a:schemeClr val="tx1">
                  <a:lumMod val="75000"/>
                  <a:lumOff val="25000"/>
                </a:schemeClr>
              </a:solidFill>
              <a:latin typeface="Amalia" panose="020B0504020203020204" pitchFamily="34" charset="0"/>
              <a:cs typeface="Arial"/>
            </a:endParaRPr>
          </a:p>
        </p:txBody>
      </p:sp>
      <p:sp>
        <p:nvSpPr>
          <p:cNvPr id="65" name="TextBox 64">
            <a:extLst>
              <a:ext uri="{FF2B5EF4-FFF2-40B4-BE49-F238E27FC236}">
                <a16:creationId xmlns:a16="http://schemas.microsoft.com/office/drawing/2014/main" id="{DA8F6C54-BA06-F901-A982-7E152B6A4087}"/>
              </a:ext>
            </a:extLst>
          </p:cNvPr>
          <p:cNvSpPr txBox="1"/>
          <p:nvPr/>
        </p:nvSpPr>
        <p:spPr>
          <a:xfrm>
            <a:off x="2587560" y="3488658"/>
            <a:ext cx="2266545" cy="1471172"/>
          </a:xfrm>
          <a:prstGeom prst="rect">
            <a:avLst/>
          </a:prstGeom>
          <a:noFill/>
        </p:spPr>
        <p:txBody>
          <a:bodyPr wrap="square" lIns="91440" tIns="45720" rIns="91440" bIns="45720" rtlCol="0" anchor="t">
            <a:spAutoFit/>
          </a:bodyPr>
          <a:lstStyle/>
          <a:p>
            <a:pPr marL="171450" indent="-171450">
              <a:spcBef>
                <a:spcPct val="20000"/>
              </a:spcBef>
              <a:buFont typeface="Arial" panose="020B0604020202020204" pitchFamily="34" charset="0"/>
              <a:buChar char="•"/>
            </a:pPr>
            <a:r>
              <a:rPr lang="en-US" sz="1400" noProof="1">
                <a:solidFill>
                  <a:schemeClr val="tx1">
                    <a:lumMod val="75000"/>
                    <a:lumOff val="25000"/>
                  </a:schemeClr>
                </a:solidFill>
                <a:latin typeface="Amalia" panose="020B0504020203020204" pitchFamily="34" charset="0"/>
                <a:cs typeface="Arial"/>
              </a:rPr>
              <a:t>Informa</a:t>
            </a:r>
            <a:r>
              <a:rPr lang="ro-RO" sz="1400" noProof="1">
                <a:solidFill>
                  <a:schemeClr val="tx1">
                    <a:lumMod val="75000"/>
                    <a:lumOff val="25000"/>
                  </a:schemeClr>
                </a:solidFill>
                <a:latin typeface="Amalia" panose="020B0504020203020204" pitchFamily="34" charset="0"/>
                <a:cs typeface="Arial"/>
              </a:rPr>
              <a:t>ț</a:t>
            </a:r>
            <a:r>
              <a:rPr lang="en-US" sz="1400" noProof="1">
                <a:solidFill>
                  <a:schemeClr val="tx1">
                    <a:lumMod val="75000"/>
                    <a:lumOff val="25000"/>
                  </a:schemeClr>
                </a:solidFill>
                <a:latin typeface="Amalia" panose="020B0504020203020204" pitchFamily="34" charset="0"/>
                <a:cs typeface="Arial"/>
              </a:rPr>
              <a:t>ii din pia</a:t>
            </a:r>
            <a:r>
              <a:rPr lang="ro-RO" sz="1400" noProof="1">
                <a:solidFill>
                  <a:schemeClr val="tx1">
                    <a:lumMod val="75000"/>
                    <a:lumOff val="25000"/>
                  </a:schemeClr>
                </a:solidFill>
                <a:latin typeface="Amalia" panose="020B0504020203020204" pitchFamily="34" charset="0"/>
                <a:cs typeface="Arial"/>
              </a:rPr>
              <a:t>ță</a:t>
            </a:r>
            <a:r>
              <a:rPr lang="en-US" sz="1400" noProof="1">
                <a:solidFill>
                  <a:schemeClr val="tx1">
                    <a:lumMod val="75000"/>
                    <a:lumOff val="25000"/>
                  </a:schemeClr>
                </a:solidFill>
                <a:latin typeface="Amalia" panose="020B0504020203020204" pitchFamily="34" charset="0"/>
                <a:cs typeface="Arial"/>
              </a:rPr>
              <a:t> </a:t>
            </a:r>
            <a:endParaRPr lang="ro-RO" sz="1400" noProof="1">
              <a:solidFill>
                <a:schemeClr val="tx1">
                  <a:lumMod val="75000"/>
                  <a:lumOff val="25000"/>
                </a:schemeClr>
              </a:solidFill>
              <a:latin typeface="Amalia" panose="020B0504020203020204" pitchFamily="34" charset="0"/>
              <a:cs typeface="Arial"/>
            </a:endParaRPr>
          </a:p>
          <a:p>
            <a:pPr>
              <a:spcBef>
                <a:spcPct val="20000"/>
              </a:spcBef>
            </a:pPr>
            <a:r>
              <a:rPr lang="en-US" sz="1400" noProof="1">
                <a:solidFill>
                  <a:schemeClr val="tx1">
                    <a:lumMod val="75000"/>
                    <a:lumOff val="25000"/>
                  </a:schemeClr>
                </a:solidFill>
                <a:latin typeface="Amalia" panose="020B0504020203020204" pitchFamily="34" charset="0"/>
                <a:cs typeface="Arial"/>
              </a:rPr>
              <a:t>(firma/</a:t>
            </a:r>
            <a:r>
              <a:rPr lang="ro-RO" sz="1400" noProof="1">
                <a:solidFill>
                  <a:schemeClr val="tx1">
                    <a:lumMod val="75000"/>
                    <a:lumOff val="25000"/>
                  </a:schemeClr>
                </a:solidFill>
                <a:latin typeface="Amalia" panose="020B0504020203020204" pitchFamily="34" charset="0"/>
                <a:cs typeface="Arial"/>
              </a:rPr>
              <a:t> </a:t>
            </a:r>
            <a:r>
              <a:rPr lang="en-US" sz="1400" noProof="1">
                <a:solidFill>
                  <a:schemeClr val="tx1">
                    <a:lumMod val="75000"/>
                    <a:lumOff val="25000"/>
                  </a:schemeClr>
                </a:solidFill>
                <a:latin typeface="Amalia" panose="020B0504020203020204" pitchFamily="34" charset="0"/>
                <a:cs typeface="Arial"/>
              </a:rPr>
              <a:t>ac</a:t>
            </a:r>
            <a:r>
              <a:rPr lang="ro-RO" sz="1400" noProof="1">
                <a:solidFill>
                  <a:schemeClr val="tx1">
                    <a:lumMod val="75000"/>
                    <a:lumOff val="25000"/>
                  </a:schemeClr>
                </a:solidFill>
                <a:latin typeface="Amalia" panose="020B0504020203020204" pitchFamily="34" charset="0"/>
                <a:cs typeface="Arial"/>
              </a:rPr>
              <a:t>ț</a:t>
            </a:r>
            <a:r>
              <a:rPr lang="en-US" sz="1400" noProof="1">
                <a:solidFill>
                  <a:schemeClr val="tx1">
                    <a:lumMod val="75000"/>
                    <a:lumOff val="25000"/>
                  </a:schemeClr>
                </a:solidFill>
                <a:latin typeface="Amalia" panose="020B0504020203020204" pitchFamily="34" charset="0"/>
                <a:cs typeface="Arial"/>
              </a:rPr>
              <a:t>ionari/</a:t>
            </a:r>
            <a:r>
              <a:rPr lang="ro-RO" sz="1400" noProof="1">
                <a:solidFill>
                  <a:schemeClr val="tx1">
                    <a:lumMod val="75000"/>
                    <a:lumOff val="25000"/>
                  </a:schemeClr>
                </a:solidFill>
                <a:latin typeface="Amalia" panose="020B0504020203020204" pitchFamily="34" charset="0"/>
                <a:cs typeface="Arial"/>
              </a:rPr>
              <a:t> </a:t>
            </a:r>
            <a:r>
              <a:rPr lang="en-US" sz="1400" noProof="1">
                <a:solidFill>
                  <a:schemeClr val="tx1">
                    <a:lumMod val="75000"/>
                    <a:lumOff val="25000"/>
                  </a:schemeClr>
                </a:solidFill>
                <a:latin typeface="Amalia" panose="020B0504020203020204" pitchFamily="34" charset="0"/>
                <a:cs typeface="Arial"/>
              </a:rPr>
              <a:t>management)</a:t>
            </a:r>
          </a:p>
          <a:p>
            <a:pPr marL="171450" indent="-171450">
              <a:spcBef>
                <a:spcPct val="20000"/>
              </a:spcBef>
              <a:buFont typeface="Arial" panose="020B0604020202020204" pitchFamily="34" charset="0"/>
              <a:buChar char="•"/>
            </a:pPr>
            <a:r>
              <a:rPr lang="ro-RO" sz="1400" noProof="1">
                <a:solidFill>
                  <a:schemeClr val="tx1">
                    <a:lumMod val="75000"/>
                    <a:lumOff val="25000"/>
                  </a:schemeClr>
                </a:solidFill>
                <a:latin typeface="Amalia" panose="020B0504020203020204" pitchFamily="34" charset="0"/>
                <a:cs typeface="Arial"/>
              </a:rPr>
              <a:t>F</a:t>
            </a:r>
            <a:r>
              <a:rPr lang="en-US" sz="1400" noProof="1">
                <a:solidFill>
                  <a:schemeClr val="tx1">
                    <a:lumMod val="75000"/>
                    <a:lumOff val="25000"/>
                  </a:schemeClr>
                </a:solidFill>
                <a:latin typeface="Amalia" panose="020B0504020203020204" pitchFamily="34" charset="0"/>
                <a:cs typeface="Arial"/>
              </a:rPr>
              <a:t>irma </a:t>
            </a:r>
            <a:r>
              <a:rPr lang="ro-RO" sz="1400" noProof="1">
                <a:solidFill>
                  <a:schemeClr val="tx1">
                    <a:lumMod val="75000"/>
                    <a:lumOff val="25000"/>
                  </a:schemeClr>
                </a:solidFill>
                <a:latin typeface="Amalia" panose="020B0504020203020204" pitchFamily="34" charset="0"/>
                <a:cs typeface="Arial"/>
              </a:rPr>
              <a:t>ș</a:t>
            </a:r>
            <a:r>
              <a:rPr lang="en-US" sz="1400" noProof="1">
                <a:solidFill>
                  <a:schemeClr val="tx1">
                    <a:lumMod val="75000"/>
                    <a:lumOff val="25000"/>
                  </a:schemeClr>
                </a:solidFill>
                <a:latin typeface="Amalia" panose="020B0504020203020204" pitchFamily="34" charset="0"/>
                <a:cs typeface="Arial"/>
              </a:rPr>
              <a:t>i rela</a:t>
            </a:r>
            <a:r>
              <a:rPr lang="ro-RO" sz="1400" noProof="1">
                <a:solidFill>
                  <a:schemeClr val="tx1">
                    <a:lumMod val="75000"/>
                    <a:lumOff val="25000"/>
                  </a:schemeClr>
                </a:solidFill>
                <a:latin typeface="Amalia" panose="020B0504020203020204" pitchFamily="34" charset="0"/>
                <a:cs typeface="Arial"/>
              </a:rPr>
              <a:t>ț</a:t>
            </a:r>
            <a:r>
              <a:rPr lang="en-US" sz="1400" noProof="1">
                <a:solidFill>
                  <a:schemeClr val="tx1">
                    <a:lumMod val="75000"/>
                    <a:lumOff val="25000"/>
                  </a:schemeClr>
                </a:solidFill>
                <a:latin typeface="Amalia" panose="020B0504020203020204" pitchFamily="34" charset="0"/>
                <a:cs typeface="Arial"/>
              </a:rPr>
              <a:t>ia cu partenerii </a:t>
            </a:r>
            <a:endParaRPr lang="en-US" sz="1400" noProof="1">
              <a:solidFill>
                <a:schemeClr val="tx1">
                  <a:lumMod val="75000"/>
                  <a:lumOff val="25000"/>
                </a:schemeClr>
              </a:solidFill>
              <a:latin typeface="Amalia" panose="020B0504020203020204" pitchFamily="34" charset="0"/>
              <a:cs typeface="Arial" pitchFamily="34" charset="0"/>
            </a:endParaRPr>
          </a:p>
          <a:p>
            <a:endParaRPr lang="ko-KR" altLang="en-US" sz="1400" dirty="0">
              <a:solidFill>
                <a:schemeClr val="tx1">
                  <a:lumMod val="75000"/>
                  <a:lumOff val="25000"/>
                </a:schemeClr>
              </a:solidFill>
              <a:latin typeface="Amalia" panose="020B0504020203020204" pitchFamily="34" charset="0"/>
              <a:cs typeface="Arial" pitchFamily="34" charset="0"/>
            </a:endParaRPr>
          </a:p>
        </p:txBody>
      </p:sp>
      <p:sp>
        <p:nvSpPr>
          <p:cNvPr id="67" name="TextBox 66">
            <a:extLst>
              <a:ext uri="{FF2B5EF4-FFF2-40B4-BE49-F238E27FC236}">
                <a16:creationId xmlns:a16="http://schemas.microsoft.com/office/drawing/2014/main" id="{E3954298-829A-55B4-6B30-C61633CB07ED}"/>
              </a:ext>
            </a:extLst>
          </p:cNvPr>
          <p:cNvSpPr txBox="1"/>
          <p:nvPr/>
        </p:nvSpPr>
        <p:spPr>
          <a:xfrm>
            <a:off x="699100" y="5015076"/>
            <a:ext cx="2845797" cy="1600438"/>
          </a:xfrm>
          <a:prstGeom prst="rect">
            <a:avLst/>
          </a:prstGeom>
          <a:noFill/>
        </p:spPr>
        <p:txBody>
          <a:bodyPr wrap="square">
            <a:spAutoFit/>
          </a:bodyPr>
          <a:lstStyle/>
          <a:p>
            <a:r>
              <a:rPr lang="en-US" altLang="ko-KR" sz="1400" b="1" i="1" dirty="0" err="1">
                <a:solidFill>
                  <a:schemeClr val="tx1">
                    <a:lumMod val="75000"/>
                    <a:lumOff val="25000"/>
                  </a:schemeClr>
                </a:solidFill>
                <a:latin typeface="Amalia" panose="020B0504020203020204" pitchFamily="34" charset="0"/>
                <a:cs typeface="Arial"/>
              </a:rPr>
              <a:t>Importante</a:t>
            </a:r>
            <a:r>
              <a:rPr lang="en-US" altLang="ko-KR" sz="1400" i="1" dirty="0">
                <a:solidFill>
                  <a:schemeClr val="tx1">
                    <a:lumMod val="75000"/>
                    <a:lumOff val="25000"/>
                  </a:schemeClr>
                </a:solidFill>
                <a:latin typeface="Amalia" panose="020B0504020203020204" pitchFamily="34" charset="0"/>
                <a:cs typeface="Arial"/>
              </a:rPr>
              <a:t>: </a:t>
            </a:r>
            <a:r>
              <a:rPr lang="en-US" altLang="ko-KR" sz="1400" i="1" dirty="0" err="1">
                <a:solidFill>
                  <a:schemeClr val="tx1">
                    <a:lumMod val="75000"/>
                    <a:lumOff val="25000"/>
                  </a:schemeClr>
                </a:solidFill>
                <a:latin typeface="Amalia" panose="020B0504020203020204" pitchFamily="34" charset="0"/>
                <a:cs typeface="Arial"/>
              </a:rPr>
              <a:t>cre</a:t>
            </a:r>
            <a:r>
              <a:rPr lang="ro-RO" altLang="ko-KR" sz="1400" i="1" dirty="0">
                <a:solidFill>
                  <a:schemeClr val="tx1">
                    <a:lumMod val="75000"/>
                    <a:lumOff val="25000"/>
                  </a:schemeClr>
                </a:solidFill>
                <a:latin typeface="Amalia" panose="020B0504020203020204" pitchFamily="34" charset="0"/>
                <a:cs typeface="Arial"/>
              </a:rPr>
              <a:t>ș</a:t>
            </a:r>
            <a:r>
              <a:rPr lang="en-US" altLang="ko-KR" sz="1400" i="1" dirty="0" err="1">
                <a:solidFill>
                  <a:schemeClr val="tx1">
                    <a:lumMod val="75000"/>
                    <a:lumOff val="25000"/>
                  </a:schemeClr>
                </a:solidFill>
                <a:latin typeface="Amalia" panose="020B0504020203020204" pitchFamily="34" charset="0"/>
                <a:cs typeface="Arial"/>
              </a:rPr>
              <a:t>terea</a:t>
            </a:r>
            <a:r>
              <a:rPr lang="en-US" altLang="ko-KR" sz="1400" i="1" dirty="0">
                <a:solidFill>
                  <a:schemeClr val="tx1">
                    <a:lumMod val="75000"/>
                    <a:lumOff val="25000"/>
                  </a:schemeClr>
                </a:solidFill>
                <a:latin typeface="Amalia" panose="020B0504020203020204" pitchFamily="34" charset="0"/>
                <a:cs typeface="Arial"/>
              </a:rPr>
              <a:t> CA, </a:t>
            </a:r>
            <a:r>
              <a:rPr lang="en-US" altLang="ko-KR" sz="1400" i="1" dirty="0" err="1">
                <a:solidFill>
                  <a:schemeClr val="tx1">
                    <a:lumMod val="75000"/>
                    <a:lumOff val="25000"/>
                  </a:schemeClr>
                </a:solidFill>
                <a:latin typeface="Amalia" panose="020B0504020203020204" pitchFamily="34" charset="0"/>
                <a:cs typeface="Arial"/>
              </a:rPr>
              <a:t>profitabilitate</a:t>
            </a:r>
            <a:r>
              <a:rPr lang="en-US" altLang="ko-KR" sz="1400" i="1" dirty="0">
                <a:solidFill>
                  <a:schemeClr val="tx1">
                    <a:lumMod val="75000"/>
                    <a:lumOff val="25000"/>
                  </a:schemeClr>
                </a:solidFill>
                <a:latin typeface="Amalia" panose="020B0504020203020204" pitchFamily="34" charset="0"/>
                <a:cs typeface="Arial"/>
              </a:rPr>
              <a:t>, </a:t>
            </a:r>
            <a:r>
              <a:rPr lang="en-US" altLang="ko-KR" sz="1400" i="1" dirty="0" err="1">
                <a:solidFill>
                  <a:schemeClr val="tx1">
                    <a:lumMod val="75000"/>
                    <a:lumOff val="25000"/>
                  </a:schemeClr>
                </a:solidFill>
                <a:latin typeface="Amalia" panose="020B0504020203020204" pitchFamily="34" charset="0"/>
                <a:cs typeface="Arial"/>
              </a:rPr>
              <a:t>credite</a:t>
            </a:r>
            <a:r>
              <a:rPr lang="en-US" altLang="ko-KR" sz="1400" i="1" dirty="0">
                <a:solidFill>
                  <a:schemeClr val="tx1">
                    <a:lumMod val="75000"/>
                    <a:lumOff val="25000"/>
                  </a:schemeClr>
                </a:solidFill>
                <a:latin typeface="Amalia" panose="020B0504020203020204" pitchFamily="34" charset="0"/>
                <a:cs typeface="Arial"/>
              </a:rPr>
              <a:t>/</a:t>
            </a:r>
            <a:r>
              <a:rPr lang="en-US" altLang="ko-KR" sz="1400" i="1" dirty="0" err="1">
                <a:solidFill>
                  <a:schemeClr val="tx1">
                    <a:lumMod val="75000"/>
                    <a:lumOff val="25000"/>
                  </a:schemeClr>
                </a:solidFill>
                <a:latin typeface="Amalia" panose="020B0504020203020204" pitchFamily="34" charset="0"/>
                <a:cs typeface="Arial"/>
              </a:rPr>
              <a:t>sc</a:t>
            </a:r>
            <a:r>
              <a:rPr lang="ro-RO" altLang="ko-KR" sz="1400" i="1" dirty="0">
                <a:solidFill>
                  <a:schemeClr val="tx1">
                    <a:lumMod val="75000"/>
                    <a:lumOff val="25000"/>
                  </a:schemeClr>
                </a:solidFill>
                <a:latin typeface="Amalia" panose="020B0504020203020204" pitchFamily="34" charset="0"/>
                <a:cs typeface="Arial"/>
              </a:rPr>
              <a:t>ă</a:t>
            </a:r>
            <a:r>
              <a:rPr lang="en-US" altLang="ko-KR" sz="1400" i="1" dirty="0" err="1">
                <a:solidFill>
                  <a:schemeClr val="tx1">
                    <a:lumMod val="75000"/>
                    <a:lumOff val="25000"/>
                  </a:schemeClr>
                </a:solidFill>
                <a:latin typeface="Amalia" panose="020B0504020203020204" pitchFamily="34" charset="0"/>
                <a:cs typeface="Arial"/>
              </a:rPr>
              <a:t>derea</a:t>
            </a:r>
            <a:r>
              <a:rPr lang="en-US" altLang="ko-KR" sz="1400" i="1" dirty="0">
                <a:solidFill>
                  <a:schemeClr val="tx1">
                    <a:lumMod val="75000"/>
                    <a:lumOff val="25000"/>
                  </a:schemeClr>
                </a:solidFill>
                <a:latin typeface="Amalia" panose="020B0504020203020204" pitchFamily="34" charset="0"/>
                <a:cs typeface="Arial"/>
              </a:rPr>
              <a:t> de active</a:t>
            </a:r>
            <a:r>
              <a:rPr lang="ro-RO" altLang="ko-KR" sz="1400" i="1" dirty="0">
                <a:solidFill>
                  <a:schemeClr val="tx1">
                    <a:lumMod val="75000"/>
                    <a:lumOff val="25000"/>
                  </a:schemeClr>
                </a:solidFill>
                <a:latin typeface="Amalia" panose="020B0504020203020204" pitchFamily="34" charset="0"/>
                <a:cs typeface="Arial"/>
              </a:rPr>
              <a:t>,</a:t>
            </a:r>
            <a:endParaRPr lang="en-US" altLang="ko-KR" sz="1400" i="1" dirty="0">
              <a:solidFill>
                <a:schemeClr val="tx1">
                  <a:lumMod val="75000"/>
                  <a:lumOff val="25000"/>
                </a:schemeClr>
              </a:solidFill>
              <a:latin typeface="Amalia" panose="020B0504020203020204" pitchFamily="34" charset="0"/>
              <a:cs typeface="Arial"/>
            </a:endParaRPr>
          </a:p>
          <a:p>
            <a:r>
              <a:rPr lang="en-US" altLang="ko-KR" sz="1400" i="1" dirty="0">
                <a:solidFill>
                  <a:schemeClr val="tx1">
                    <a:lumMod val="75000"/>
                    <a:lumOff val="25000"/>
                  </a:schemeClr>
                </a:solidFill>
                <a:latin typeface="Amalia" panose="020B0504020203020204" pitchFamily="34" charset="0"/>
                <a:cs typeface="Arial"/>
              </a:rPr>
              <a:t>GRADUL de </a:t>
            </a:r>
            <a:r>
              <a:rPr lang="ro-RO" altLang="ko-KR" sz="1400" i="1" dirty="0">
                <a:solidFill>
                  <a:schemeClr val="tx1">
                    <a:lumMod val="75000"/>
                    <a:lumOff val="25000"/>
                  </a:schemeClr>
                </a:solidFill>
                <a:latin typeface="Amalia" panose="020B0504020203020204" pitchFamily="34" charset="0"/>
                <a:cs typeface="Arial"/>
              </a:rPr>
              <a:t>î</a:t>
            </a:r>
            <a:r>
              <a:rPr lang="en-US" altLang="ko-KR" sz="1400" i="1" dirty="0" err="1">
                <a:solidFill>
                  <a:schemeClr val="tx1">
                    <a:lumMod val="75000"/>
                    <a:lumOff val="25000"/>
                  </a:schemeClr>
                </a:solidFill>
                <a:latin typeface="Amalia" panose="020B0504020203020204" pitchFamily="34" charset="0"/>
                <a:cs typeface="Arial"/>
              </a:rPr>
              <a:t>ndatorare</a:t>
            </a:r>
            <a:endParaRPr lang="ro-RO" altLang="ko-KR" sz="1400" i="1" dirty="0">
              <a:solidFill>
                <a:schemeClr val="tx1">
                  <a:lumMod val="75000"/>
                  <a:lumOff val="25000"/>
                </a:schemeClr>
              </a:solidFill>
              <a:latin typeface="Amalia" panose="020B0504020203020204" pitchFamily="34" charset="0"/>
              <a:cs typeface="Arial"/>
            </a:endParaRPr>
          </a:p>
          <a:p>
            <a:endParaRPr lang="ro-RO" altLang="ko-KR" sz="1400" i="1" dirty="0">
              <a:solidFill>
                <a:schemeClr val="tx1">
                  <a:lumMod val="75000"/>
                  <a:lumOff val="25000"/>
                </a:schemeClr>
              </a:solidFill>
              <a:latin typeface="Amalia" panose="020B0504020203020204" pitchFamily="34" charset="0"/>
              <a:cs typeface="Arial"/>
            </a:endParaRPr>
          </a:p>
          <a:p>
            <a:r>
              <a:rPr lang="en-US" altLang="ko-KR" sz="1400" i="1" dirty="0">
                <a:solidFill>
                  <a:schemeClr val="tx1">
                    <a:lumMod val="75000"/>
                    <a:lumOff val="25000"/>
                  </a:schemeClr>
                </a:solidFill>
                <a:latin typeface="Amalia" panose="020B0504020203020204" pitchFamily="34" charset="0"/>
                <a:cs typeface="Arial"/>
              </a:rPr>
              <a:t>(</a:t>
            </a:r>
            <a:r>
              <a:rPr lang="en-US" altLang="ko-KR" sz="1400" i="1" dirty="0" err="1">
                <a:solidFill>
                  <a:schemeClr val="tx1">
                    <a:lumMod val="75000"/>
                    <a:lumOff val="25000"/>
                  </a:schemeClr>
                </a:solidFill>
                <a:latin typeface="Amalia" panose="020B0504020203020204" pitchFamily="34" charset="0"/>
                <a:cs typeface="Arial"/>
              </a:rPr>
              <a:t>credite</a:t>
            </a:r>
            <a:r>
              <a:rPr lang="en-US" altLang="ko-KR" sz="1400" i="1" dirty="0">
                <a:solidFill>
                  <a:schemeClr val="tx1">
                    <a:lumMod val="75000"/>
                    <a:lumOff val="25000"/>
                  </a:schemeClr>
                </a:solidFill>
                <a:latin typeface="Amalia" panose="020B0504020203020204" pitchFamily="34" charset="0"/>
                <a:cs typeface="Arial"/>
              </a:rPr>
              <a:t> vs. </a:t>
            </a:r>
            <a:r>
              <a:rPr lang="en-US" altLang="ko-KR" sz="1400" i="1" dirty="0" err="1">
                <a:solidFill>
                  <a:schemeClr val="tx1">
                    <a:lumMod val="75000"/>
                    <a:lumOff val="25000"/>
                  </a:schemeClr>
                </a:solidFill>
                <a:latin typeface="Amalia" panose="020B0504020203020204" pitchFamily="34" charset="0"/>
                <a:cs typeface="Arial"/>
              </a:rPr>
              <a:t>cifra</a:t>
            </a:r>
            <a:r>
              <a:rPr lang="en-US" altLang="ko-KR" sz="1400" i="1" dirty="0">
                <a:solidFill>
                  <a:schemeClr val="tx1">
                    <a:lumMod val="75000"/>
                    <a:lumOff val="25000"/>
                  </a:schemeClr>
                </a:solidFill>
                <a:latin typeface="Amalia" panose="020B0504020203020204" pitchFamily="34" charset="0"/>
                <a:cs typeface="Arial"/>
              </a:rPr>
              <a:t> de </a:t>
            </a:r>
            <a:r>
              <a:rPr lang="en-US" altLang="ko-KR" sz="1400" i="1" dirty="0" err="1">
                <a:solidFill>
                  <a:schemeClr val="tx1">
                    <a:lumMod val="75000"/>
                    <a:lumOff val="25000"/>
                  </a:schemeClr>
                </a:solidFill>
                <a:latin typeface="Amalia" panose="020B0504020203020204" pitchFamily="34" charset="0"/>
                <a:cs typeface="Arial"/>
              </a:rPr>
              <a:t>afaceri</a:t>
            </a:r>
            <a:r>
              <a:rPr lang="en-US" altLang="ko-KR" sz="1400" i="1" dirty="0">
                <a:solidFill>
                  <a:schemeClr val="tx1">
                    <a:lumMod val="75000"/>
                    <a:lumOff val="25000"/>
                  </a:schemeClr>
                </a:solidFill>
                <a:latin typeface="Amalia" panose="020B0504020203020204" pitchFamily="34" charset="0"/>
                <a:cs typeface="Arial"/>
              </a:rPr>
              <a:t>, </a:t>
            </a:r>
            <a:r>
              <a:rPr lang="en-US" altLang="ko-KR" sz="1400" i="1" dirty="0" err="1">
                <a:solidFill>
                  <a:schemeClr val="tx1">
                    <a:lumMod val="75000"/>
                    <a:lumOff val="25000"/>
                  </a:schemeClr>
                </a:solidFill>
                <a:latin typeface="Amalia" panose="020B0504020203020204" pitchFamily="34" charset="0"/>
                <a:cs typeface="Arial"/>
              </a:rPr>
              <a:t>sume</a:t>
            </a:r>
            <a:r>
              <a:rPr lang="en-US" altLang="ko-KR" sz="1400" i="1" dirty="0">
                <a:solidFill>
                  <a:schemeClr val="tx1">
                    <a:lumMod val="75000"/>
                    <a:lumOff val="25000"/>
                  </a:schemeClr>
                </a:solidFill>
                <a:latin typeface="Amalia" panose="020B0504020203020204" pitchFamily="34" charset="0"/>
                <a:cs typeface="Arial"/>
              </a:rPr>
              <a:t> de </a:t>
            </a:r>
            <a:r>
              <a:rPr lang="en-US" altLang="ko-KR" sz="1400" i="1" dirty="0" err="1">
                <a:solidFill>
                  <a:schemeClr val="tx1">
                    <a:lumMod val="75000"/>
                    <a:lumOff val="25000"/>
                  </a:schemeClr>
                </a:solidFill>
                <a:latin typeface="Amalia" panose="020B0504020203020204" pitchFamily="34" charset="0"/>
                <a:cs typeface="Arial"/>
              </a:rPr>
              <a:t>rambursat</a:t>
            </a:r>
            <a:r>
              <a:rPr lang="en-US" altLang="ko-KR" sz="1400" i="1" dirty="0">
                <a:solidFill>
                  <a:schemeClr val="tx1">
                    <a:lumMod val="75000"/>
                    <a:lumOff val="25000"/>
                  </a:schemeClr>
                </a:solidFill>
                <a:latin typeface="Amalia" panose="020B0504020203020204" pitchFamily="34" charset="0"/>
                <a:cs typeface="Arial"/>
              </a:rPr>
              <a:t> vs. </a:t>
            </a:r>
            <a:r>
              <a:rPr lang="en-US" altLang="ko-KR" sz="1400" i="1" dirty="0" err="1">
                <a:solidFill>
                  <a:schemeClr val="tx1">
                    <a:lumMod val="75000"/>
                    <a:lumOff val="25000"/>
                  </a:schemeClr>
                </a:solidFill>
                <a:latin typeface="Amalia" panose="020B0504020203020204" pitchFamily="34" charset="0"/>
                <a:cs typeface="Arial"/>
              </a:rPr>
              <a:t>profitul</a:t>
            </a:r>
            <a:r>
              <a:rPr lang="en-US" altLang="ko-KR" sz="1400" i="1" dirty="0">
                <a:solidFill>
                  <a:schemeClr val="tx1">
                    <a:lumMod val="75000"/>
                    <a:lumOff val="25000"/>
                  </a:schemeClr>
                </a:solidFill>
                <a:latin typeface="Amalia" panose="020B0504020203020204" pitchFamily="34" charset="0"/>
                <a:cs typeface="Arial"/>
              </a:rPr>
              <a:t> din </a:t>
            </a:r>
            <a:r>
              <a:rPr lang="en-US" altLang="ko-KR" sz="1400" i="1" dirty="0" err="1">
                <a:solidFill>
                  <a:schemeClr val="tx1">
                    <a:lumMod val="75000"/>
                    <a:lumOff val="25000"/>
                  </a:schemeClr>
                </a:solidFill>
                <a:latin typeface="Amalia" panose="020B0504020203020204" pitchFamily="34" charset="0"/>
                <a:cs typeface="Arial"/>
              </a:rPr>
              <a:t>exploatare</a:t>
            </a:r>
            <a:r>
              <a:rPr lang="en-US" altLang="ko-KR" sz="1400" i="1" dirty="0">
                <a:solidFill>
                  <a:schemeClr val="tx1">
                    <a:lumMod val="75000"/>
                    <a:lumOff val="25000"/>
                  </a:schemeClr>
                </a:solidFill>
                <a:latin typeface="Amalia" panose="020B0504020203020204" pitchFamily="34" charset="0"/>
                <a:cs typeface="Arial"/>
              </a:rPr>
              <a:t>)</a:t>
            </a:r>
          </a:p>
        </p:txBody>
      </p:sp>
      <p:sp>
        <p:nvSpPr>
          <p:cNvPr id="68" name="TextBox 67">
            <a:extLst>
              <a:ext uri="{FF2B5EF4-FFF2-40B4-BE49-F238E27FC236}">
                <a16:creationId xmlns:a16="http://schemas.microsoft.com/office/drawing/2014/main" id="{4C1FFB43-66E8-D64D-D294-6988630EE3FB}"/>
              </a:ext>
            </a:extLst>
          </p:cNvPr>
          <p:cNvSpPr txBox="1"/>
          <p:nvPr/>
        </p:nvSpPr>
        <p:spPr>
          <a:xfrm>
            <a:off x="4645024" y="3504542"/>
            <a:ext cx="2592877" cy="1471172"/>
          </a:xfrm>
          <a:prstGeom prst="rect">
            <a:avLst/>
          </a:prstGeom>
          <a:noFill/>
        </p:spPr>
        <p:txBody>
          <a:bodyPr wrap="square" rtlCol="0">
            <a:spAutoFit/>
          </a:bodyPr>
          <a:lstStyle/>
          <a:p>
            <a:pPr marL="171450" indent="-171450">
              <a:spcBef>
                <a:spcPct val="20000"/>
              </a:spcBef>
              <a:buFont typeface="Arial" panose="020B0604020202020204" pitchFamily="34" charset="0"/>
              <a:buChar char="•"/>
            </a:pPr>
            <a:r>
              <a:rPr lang="en-US" altLang="ko-KR" sz="1400" dirty="0" err="1">
                <a:solidFill>
                  <a:schemeClr val="tx1">
                    <a:lumMod val="75000"/>
                    <a:lumOff val="25000"/>
                  </a:schemeClr>
                </a:solidFill>
                <a:latin typeface="Amalia" panose="020B0504020203020204" pitchFamily="34" charset="0"/>
                <a:cs typeface="Arial" pitchFamily="34" charset="0"/>
              </a:rPr>
              <a:t>Evolu</a:t>
            </a:r>
            <a:r>
              <a:rPr lang="ro-RO" altLang="ko-KR" sz="1400" dirty="0">
                <a:solidFill>
                  <a:schemeClr val="tx1">
                    <a:lumMod val="75000"/>
                    <a:lumOff val="25000"/>
                  </a:schemeClr>
                </a:solidFill>
                <a:latin typeface="Amalia" panose="020B0504020203020204" pitchFamily="34" charset="0"/>
                <a:cs typeface="Arial" pitchFamily="34" charset="0"/>
              </a:rPr>
              <a:t>ț</a:t>
            </a:r>
            <a:r>
              <a:rPr lang="en-US" altLang="ko-KR" sz="1400" dirty="0" err="1">
                <a:solidFill>
                  <a:schemeClr val="tx1">
                    <a:lumMod val="75000"/>
                    <a:lumOff val="25000"/>
                  </a:schemeClr>
                </a:solidFill>
                <a:latin typeface="Amalia" panose="020B0504020203020204" pitchFamily="34" charset="0"/>
                <a:cs typeface="Arial" pitchFamily="34" charset="0"/>
              </a:rPr>
              <a:t>ia</a:t>
            </a:r>
            <a:r>
              <a:rPr lang="en-US" altLang="ko-KR" sz="1400" dirty="0">
                <a:solidFill>
                  <a:schemeClr val="tx1">
                    <a:lumMod val="75000"/>
                    <a:lumOff val="25000"/>
                  </a:schemeClr>
                </a:solidFill>
                <a:latin typeface="Amalia" panose="020B0504020203020204" pitchFamily="34" charset="0"/>
                <a:cs typeface="Arial" pitchFamily="34" charset="0"/>
              </a:rPr>
              <a:t> fa</a:t>
            </a:r>
            <a:r>
              <a:rPr lang="ro-RO" altLang="ko-KR" sz="1400" dirty="0" err="1">
                <a:solidFill>
                  <a:schemeClr val="tx1">
                    <a:lumMod val="75000"/>
                    <a:lumOff val="25000"/>
                  </a:schemeClr>
                </a:solidFill>
                <a:latin typeface="Amalia" panose="020B0504020203020204" pitchFamily="34" charset="0"/>
                <a:cs typeface="Arial" pitchFamily="34" charset="0"/>
              </a:rPr>
              <a:t>ță</a:t>
            </a:r>
            <a:r>
              <a:rPr lang="en-US" altLang="ko-KR" sz="1400" dirty="0">
                <a:solidFill>
                  <a:schemeClr val="tx1">
                    <a:lumMod val="75000"/>
                    <a:lumOff val="25000"/>
                  </a:schemeClr>
                </a:solidFill>
                <a:latin typeface="Amalia" panose="020B0504020203020204" pitchFamily="34" charset="0"/>
                <a:cs typeface="Arial" pitchFamily="34" charset="0"/>
              </a:rPr>
              <a:t> de </a:t>
            </a:r>
            <a:r>
              <a:rPr lang="en-US" altLang="ko-KR" sz="1400" dirty="0" err="1">
                <a:solidFill>
                  <a:schemeClr val="tx1">
                    <a:lumMod val="75000"/>
                    <a:lumOff val="25000"/>
                  </a:schemeClr>
                </a:solidFill>
                <a:latin typeface="Amalia" panose="020B0504020203020204" pitchFamily="34" charset="0"/>
                <a:cs typeface="Arial" pitchFamily="34" charset="0"/>
              </a:rPr>
              <a:t>concuren</a:t>
            </a:r>
            <a:r>
              <a:rPr lang="ro-RO" altLang="ko-KR" sz="1400" dirty="0">
                <a:solidFill>
                  <a:schemeClr val="tx1">
                    <a:lumMod val="75000"/>
                    <a:lumOff val="25000"/>
                  </a:schemeClr>
                </a:solidFill>
                <a:latin typeface="Amalia" panose="020B0504020203020204" pitchFamily="34" charset="0"/>
                <a:cs typeface="Arial" pitchFamily="34" charset="0"/>
              </a:rPr>
              <a:t>ț</a:t>
            </a:r>
            <a:r>
              <a:rPr lang="en-US" altLang="ko-KR" sz="1400" dirty="0">
                <a:solidFill>
                  <a:schemeClr val="tx1">
                    <a:lumMod val="75000"/>
                    <a:lumOff val="25000"/>
                  </a:schemeClr>
                </a:solidFill>
                <a:latin typeface="Amalia" panose="020B0504020203020204" pitchFamily="34" charset="0"/>
                <a:cs typeface="Arial" pitchFamily="34" charset="0"/>
              </a:rPr>
              <a:t>ii din </a:t>
            </a:r>
            <a:r>
              <a:rPr lang="en-US" altLang="ko-KR" sz="1400" dirty="0" err="1">
                <a:solidFill>
                  <a:schemeClr val="tx1">
                    <a:lumMod val="75000"/>
                    <a:lumOff val="25000"/>
                  </a:schemeClr>
                </a:solidFill>
                <a:latin typeface="Amalia" panose="020B0504020203020204" pitchFamily="34" charset="0"/>
                <a:cs typeface="Arial" pitchFamily="34" charset="0"/>
              </a:rPr>
              <a:t>sectorul</a:t>
            </a:r>
            <a:r>
              <a:rPr lang="en-US" altLang="ko-KR" sz="1400" dirty="0">
                <a:solidFill>
                  <a:schemeClr val="tx1">
                    <a:lumMod val="75000"/>
                    <a:lumOff val="25000"/>
                  </a:schemeClr>
                </a:solidFill>
                <a:latin typeface="Amalia" panose="020B0504020203020204" pitchFamily="34" charset="0"/>
                <a:cs typeface="Arial" pitchFamily="34" charset="0"/>
              </a:rPr>
              <a:t> de </a:t>
            </a:r>
            <a:r>
              <a:rPr lang="en-US" altLang="ko-KR" sz="1400" dirty="0" err="1">
                <a:solidFill>
                  <a:schemeClr val="tx1">
                    <a:lumMod val="75000"/>
                    <a:lumOff val="25000"/>
                  </a:schemeClr>
                </a:solidFill>
                <a:latin typeface="Amalia" panose="020B0504020203020204" pitchFamily="34" charset="0"/>
                <a:cs typeface="Arial" pitchFamily="34" charset="0"/>
              </a:rPr>
              <a:t>activitate</a:t>
            </a:r>
            <a:r>
              <a:rPr lang="en-US" altLang="ko-KR" sz="1400" dirty="0">
                <a:solidFill>
                  <a:schemeClr val="tx1">
                    <a:lumMod val="75000"/>
                    <a:lumOff val="25000"/>
                  </a:schemeClr>
                </a:solidFill>
                <a:latin typeface="Amalia" panose="020B0504020203020204" pitchFamily="34" charset="0"/>
                <a:cs typeface="Arial" pitchFamily="34" charset="0"/>
              </a:rPr>
              <a:t> </a:t>
            </a:r>
          </a:p>
          <a:p>
            <a:pPr marL="171450" indent="-171450">
              <a:spcBef>
                <a:spcPct val="20000"/>
              </a:spcBef>
              <a:buFont typeface="Arial" panose="020B0604020202020204" pitchFamily="34" charset="0"/>
              <a:buChar char="•"/>
            </a:pPr>
            <a:r>
              <a:rPr lang="en-US" altLang="ko-KR" sz="1400" dirty="0" err="1">
                <a:solidFill>
                  <a:schemeClr val="tx1">
                    <a:lumMod val="75000"/>
                    <a:lumOff val="25000"/>
                  </a:schemeClr>
                </a:solidFill>
                <a:latin typeface="Amalia" panose="020B0504020203020204" pitchFamily="34" charset="0"/>
                <a:cs typeface="Arial" pitchFamily="34" charset="0"/>
              </a:rPr>
              <a:t>Compara</a:t>
            </a:r>
            <a:r>
              <a:rPr lang="ro-RO" altLang="ko-KR" sz="1400" dirty="0">
                <a:solidFill>
                  <a:schemeClr val="tx1">
                    <a:lumMod val="75000"/>
                    <a:lumOff val="25000"/>
                  </a:schemeClr>
                </a:solidFill>
                <a:latin typeface="Amalia" panose="020B0504020203020204" pitchFamily="34" charset="0"/>
                <a:cs typeface="Arial" pitchFamily="34" charset="0"/>
              </a:rPr>
              <a:t>ț</a:t>
            </a:r>
            <a:r>
              <a:rPr lang="en-US" altLang="ko-KR" sz="1400" dirty="0" err="1">
                <a:solidFill>
                  <a:schemeClr val="tx1">
                    <a:lumMod val="75000"/>
                    <a:lumOff val="25000"/>
                  </a:schemeClr>
                </a:solidFill>
                <a:latin typeface="Amalia" panose="020B0504020203020204" pitchFamily="34" charset="0"/>
                <a:cs typeface="Arial" pitchFamily="34" charset="0"/>
              </a:rPr>
              <a:t>ia</a:t>
            </a:r>
            <a:r>
              <a:rPr lang="en-US" altLang="ko-KR" sz="1400" dirty="0">
                <a:solidFill>
                  <a:schemeClr val="tx1">
                    <a:lumMod val="75000"/>
                    <a:lumOff val="25000"/>
                  </a:schemeClr>
                </a:solidFill>
                <a:latin typeface="Amalia" panose="020B0504020203020204" pitchFamily="34" charset="0"/>
                <a:cs typeface="Arial" pitchFamily="34" charset="0"/>
              </a:rPr>
              <a:t> </a:t>
            </a:r>
            <a:r>
              <a:rPr lang="en-US" altLang="ko-KR" sz="1400" dirty="0" err="1">
                <a:solidFill>
                  <a:schemeClr val="tx1">
                    <a:lumMod val="75000"/>
                    <a:lumOff val="25000"/>
                  </a:schemeClr>
                </a:solidFill>
                <a:latin typeface="Amalia" panose="020B0504020203020204" pitchFamily="34" charset="0"/>
                <a:cs typeface="Arial" pitchFamily="34" charset="0"/>
              </a:rPr>
              <a:t>marjelor</a:t>
            </a:r>
            <a:r>
              <a:rPr lang="en-US" altLang="ko-KR" sz="1400" dirty="0">
                <a:solidFill>
                  <a:schemeClr val="tx1">
                    <a:lumMod val="75000"/>
                    <a:lumOff val="25000"/>
                  </a:schemeClr>
                </a:solidFill>
                <a:latin typeface="Amalia" panose="020B0504020203020204" pitchFamily="34" charset="0"/>
                <a:cs typeface="Arial" pitchFamily="34" charset="0"/>
              </a:rPr>
              <a:t> de profit/ </a:t>
            </a:r>
            <a:r>
              <a:rPr lang="en-US" altLang="ko-KR" sz="1400" dirty="0" err="1">
                <a:solidFill>
                  <a:schemeClr val="tx1">
                    <a:lumMod val="75000"/>
                    <a:lumOff val="25000"/>
                  </a:schemeClr>
                </a:solidFill>
                <a:latin typeface="Amalia" panose="020B0504020203020204" pitchFamily="34" charset="0"/>
                <a:cs typeface="Arial" pitchFamily="34" charset="0"/>
              </a:rPr>
              <a:t>capitalizare</a:t>
            </a:r>
            <a:r>
              <a:rPr lang="en-US" altLang="ko-KR" sz="1400" dirty="0">
                <a:solidFill>
                  <a:schemeClr val="tx1">
                    <a:lumMod val="75000"/>
                    <a:lumOff val="25000"/>
                  </a:schemeClr>
                </a:solidFill>
                <a:latin typeface="Amalia" panose="020B0504020203020204" pitchFamily="34" charset="0"/>
                <a:cs typeface="Arial" pitchFamily="34" charset="0"/>
              </a:rPr>
              <a:t>/</a:t>
            </a:r>
          </a:p>
          <a:p>
            <a:pPr marL="171450" indent="-171450">
              <a:spcBef>
                <a:spcPct val="20000"/>
              </a:spcBef>
              <a:buFont typeface="Arial" panose="020B0604020202020204" pitchFamily="34" charset="0"/>
              <a:buChar char="•"/>
            </a:pPr>
            <a:r>
              <a:rPr lang="en-US" altLang="ko-KR" sz="1400" dirty="0">
                <a:solidFill>
                  <a:schemeClr val="tx1">
                    <a:lumMod val="75000"/>
                    <a:lumOff val="25000"/>
                  </a:schemeClr>
                </a:solidFill>
                <a:latin typeface="Amalia" panose="020B0504020203020204" pitchFamily="34" charset="0"/>
                <a:cs typeface="Arial" pitchFamily="34" charset="0"/>
              </a:rPr>
              <a:t> </a:t>
            </a:r>
            <a:r>
              <a:rPr lang="ro-RO" altLang="ko-KR" sz="1400" dirty="0">
                <a:solidFill>
                  <a:schemeClr val="tx1">
                    <a:lumMod val="75000"/>
                    <a:lumOff val="25000"/>
                  </a:schemeClr>
                </a:solidFill>
                <a:latin typeface="Amalia" panose="020B0504020203020204" pitchFamily="34" charset="0"/>
                <a:cs typeface="Arial" pitchFamily="34" charset="0"/>
              </a:rPr>
              <a:t>G</a:t>
            </a:r>
            <a:r>
              <a:rPr lang="en-US" altLang="ko-KR" sz="1400" dirty="0">
                <a:solidFill>
                  <a:schemeClr val="tx1">
                    <a:lumMod val="75000"/>
                    <a:lumOff val="25000"/>
                  </a:schemeClr>
                </a:solidFill>
                <a:latin typeface="Amalia" panose="020B0504020203020204" pitchFamily="34" charset="0"/>
                <a:cs typeface="Arial" pitchFamily="34" charset="0"/>
              </a:rPr>
              <a:t>rad de </a:t>
            </a:r>
            <a:r>
              <a:rPr lang="ro-RO" altLang="ko-KR" sz="1400" dirty="0">
                <a:solidFill>
                  <a:schemeClr val="tx1">
                    <a:lumMod val="75000"/>
                    <a:lumOff val="25000"/>
                  </a:schemeClr>
                </a:solidFill>
                <a:latin typeface="Amalia" panose="020B0504020203020204" pitchFamily="34" charset="0"/>
                <a:cs typeface="Arial" pitchFamily="34" charset="0"/>
              </a:rPr>
              <a:t>î</a:t>
            </a:r>
            <a:r>
              <a:rPr lang="en-US" altLang="ko-KR" sz="1400" dirty="0" err="1">
                <a:solidFill>
                  <a:schemeClr val="tx1">
                    <a:lumMod val="75000"/>
                    <a:lumOff val="25000"/>
                  </a:schemeClr>
                </a:solidFill>
                <a:latin typeface="Amalia" panose="020B0504020203020204" pitchFamily="34" charset="0"/>
                <a:cs typeface="Arial" pitchFamily="34" charset="0"/>
              </a:rPr>
              <a:t>ndatorare</a:t>
            </a:r>
            <a:endParaRPr lang="en-US" altLang="ko-KR" sz="1400" dirty="0">
              <a:solidFill>
                <a:schemeClr val="tx1">
                  <a:lumMod val="75000"/>
                  <a:lumOff val="25000"/>
                </a:schemeClr>
              </a:solidFill>
              <a:latin typeface="Amalia" panose="020B0504020203020204" pitchFamily="34" charset="0"/>
              <a:cs typeface="Arial" pitchFamily="34" charset="0"/>
            </a:endParaRPr>
          </a:p>
          <a:p>
            <a:endParaRPr lang="ko-KR" altLang="en-US" sz="1400" dirty="0">
              <a:solidFill>
                <a:schemeClr val="tx1">
                  <a:lumMod val="75000"/>
                  <a:lumOff val="25000"/>
                </a:schemeClr>
              </a:solidFill>
              <a:latin typeface="Amalia" panose="020B0504020203020204" pitchFamily="34" charset="0"/>
              <a:cs typeface="Arial" pitchFamily="34" charset="0"/>
            </a:endParaRPr>
          </a:p>
        </p:txBody>
      </p:sp>
      <p:sp>
        <p:nvSpPr>
          <p:cNvPr id="69" name="TextBox 68">
            <a:extLst>
              <a:ext uri="{FF2B5EF4-FFF2-40B4-BE49-F238E27FC236}">
                <a16:creationId xmlns:a16="http://schemas.microsoft.com/office/drawing/2014/main" id="{A02C550B-A0FD-8513-ABDD-1565D61247A1}"/>
              </a:ext>
            </a:extLst>
          </p:cNvPr>
          <p:cNvSpPr txBox="1"/>
          <p:nvPr/>
        </p:nvSpPr>
        <p:spPr>
          <a:xfrm>
            <a:off x="7081737" y="3454193"/>
            <a:ext cx="2693257" cy="1766055"/>
          </a:xfrm>
          <a:prstGeom prst="rect">
            <a:avLst/>
          </a:prstGeom>
          <a:noFill/>
        </p:spPr>
        <p:txBody>
          <a:bodyPr wrap="square" rtlCol="0">
            <a:spAutoFit/>
          </a:bodyPr>
          <a:lstStyle/>
          <a:p>
            <a:pPr marL="171450" indent="-171450">
              <a:spcBef>
                <a:spcPct val="20000"/>
              </a:spcBef>
              <a:buFont typeface="Arial" panose="020B0604020202020204" pitchFamily="34" charset="0"/>
              <a:buChar char="•"/>
            </a:pPr>
            <a:r>
              <a:rPr lang="it-IT" altLang="ko-KR" sz="1400" dirty="0">
                <a:solidFill>
                  <a:schemeClr val="tx1">
                    <a:lumMod val="75000"/>
                    <a:lumOff val="25000"/>
                  </a:schemeClr>
                </a:solidFill>
                <a:latin typeface="Amalia" panose="020B0504020203020204" pitchFamily="34" charset="0"/>
                <a:cs typeface="Arial" pitchFamily="34" charset="0"/>
              </a:rPr>
              <a:t>Termene de </a:t>
            </a:r>
            <a:r>
              <a:rPr lang="ro-RO" altLang="ko-KR" sz="1400" dirty="0">
                <a:solidFill>
                  <a:schemeClr val="tx1">
                    <a:lumMod val="75000"/>
                    <a:lumOff val="25000"/>
                  </a:schemeClr>
                </a:solidFill>
                <a:latin typeface="Amalia" panose="020B0504020203020204" pitchFamily="34" charset="0"/>
                <a:cs typeface="Arial" pitchFamily="34" charset="0"/>
              </a:rPr>
              <a:t>î</a:t>
            </a:r>
            <a:r>
              <a:rPr lang="it-IT" altLang="ko-KR" sz="1400" dirty="0">
                <a:solidFill>
                  <a:schemeClr val="tx1">
                    <a:lumMod val="75000"/>
                    <a:lumOff val="25000"/>
                  </a:schemeClr>
                </a:solidFill>
                <a:latin typeface="Amalia" panose="020B0504020203020204" pitchFamily="34" charset="0"/>
                <a:cs typeface="Arial" pitchFamily="34" charset="0"/>
              </a:rPr>
              <a:t>ncasare crean</a:t>
            </a:r>
            <a:r>
              <a:rPr lang="ro-RO" altLang="ko-KR" sz="1400" dirty="0">
                <a:solidFill>
                  <a:schemeClr val="tx1">
                    <a:lumMod val="75000"/>
                    <a:lumOff val="25000"/>
                  </a:schemeClr>
                </a:solidFill>
                <a:latin typeface="Amalia" panose="020B0504020203020204" pitchFamily="34" charset="0"/>
                <a:cs typeface="Arial" pitchFamily="34" charset="0"/>
              </a:rPr>
              <a:t>ț</a:t>
            </a:r>
            <a:r>
              <a:rPr lang="it-IT" altLang="ko-KR" sz="1400" dirty="0">
                <a:solidFill>
                  <a:schemeClr val="tx1">
                    <a:lumMod val="75000"/>
                    <a:lumOff val="25000"/>
                  </a:schemeClr>
                </a:solidFill>
                <a:latin typeface="Amalia" panose="020B0504020203020204" pitchFamily="34" charset="0"/>
                <a:cs typeface="Arial" pitchFamily="34" charset="0"/>
              </a:rPr>
              <a:t>e</a:t>
            </a:r>
          </a:p>
          <a:p>
            <a:pPr marL="171450" indent="-171450">
              <a:spcBef>
                <a:spcPct val="20000"/>
              </a:spcBef>
              <a:buFont typeface="Arial" panose="020B0604020202020204" pitchFamily="34" charset="0"/>
              <a:buChar char="•"/>
            </a:pPr>
            <a:r>
              <a:rPr lang="it-IT" altLang="ko-KR" sz="1400" dirty="0">
                <a:solidFill>
                  <a:schemeClr val="tx1">
                    <a:lumMod val="75000"/>
                    <a:lumOff val="25000"/>
                  </a:schemeClr>
                </a:solidFill>
                <a:latin typeface="Amalia" panose="020B0504020203020204" pitchFamily="34" charset="0"/>
                <a:cs typeface="Arial" pitchFamily="34" charset="0"/>
              </a:rPr>
              <a:t>Termene de plat</a:t>
            </a:r>
            <a:r>
              <a:rPr lang="ro-RO" altLang="ko-KR" sz="1400" dirty="0">
                <a:solidFill>
                  <a:schemeClr val="tx1">
                    <a:lumMod val="75000"/>
                    <a:lumOff val="25000"/>
                  </a:schemeClr>
                </a:solidFill>
                <a:latin typeface="Amalia" panose="020B0504020203020204" pitchFamily="34" charset="0"/>
                <a:cs typeface="Arial" pitchFamily="34" charset="0"/>
              </a:rPr>
              <a:t>ă</a:t>
            </a:r>
            <a:r>
              <a:rPr lang="it-IT" altLang="ko-KR" sz="1400" dirty="0">
                <a:solidFill>
                  <a:schemeClr val="tx1">
                    <a:lumMod val="75000"/>
                    <a:lumOff val="25000"/>
                  </a:schemeClr>
                </a:solidFill>
                <a:latin typeface="Amalia" panose="020B0504020203020204" pitchFamily="34" charset="0"/>
                <a:cs typeface="Arial" pitchFamily="34" charset="0"/>
              </a:rPr>
              <a:t> furnizori</a:t>
            </a:r>
          </a:p>
          <a:p>
            <a:pPr marL="171450" indent="-171450">
              <a:spcBef>
                <a:spcPct val="20000"/>
              </a:spcBef>
              <a:buFont typeface="Arial" panose="020B0604020202020204" pitchFamily="34" charset="0"/>
              <a:buChar char="•"/>
            </a:pPr>
            <a:r>
              <a:rPr lang="it-IT" altLang="ko-KR" sz="1400" dirty="0">
                <a:solidFill>
                  <a:schemeClr val="tx1">
                    <a:lumMod val="75000"/>
                    <a:lumOff val="25000"/>
                  </a:schemeClr>
                </a:solidFill>
                <a:latin typeface="Amalia" panose="020B0504020203020204" pitchFamily="34" charset="0"/>
                <a:cs typeface="Arial" pitchFamily="34" charset="0"/>
              </a:rPr>
              <a:t>Top 3-5 clien</a:t>
            </a:r>
            <a:r>
              <a:rPr lang="ro-RO" altLang="ko-KR" sz="1400" dirty="0">
                <a:solidFill>
                  <a:schemeClr val="tx1">
                    <a:lumMod val="75000"/>
                    <a:lumOff val="25000"/>
                  </a:schemeClr>
                </a:solidFill>
                <a:latin typeface="Amalia" panose="020B0504020203020204" pitchFamily="34" charset="0"/>
                <a:cs typeface="Arial" pitchFamily="34" charset="0"/>
              </a:rPr>
              <a:t>ț</a:t>
            </a:r>
            <a:r>
              <a:rPr lang="it-IT" altLang="ko-KR" sz="1400" dirty="0">
                <a:solidFill>
                  <a:schemeClr val="tx1">
                    <a:lumMod val="75000"/>
                    <a:lumOff val="25000"/>
                  </a:schemeClr>
                </a:solidFill>
                <a:latin typeface="Amalia" panose="020B0504020203020204" pitchFamily="34" charset="0"/>
                <a:cs typeface="Arial" pitchFamily="34" charset="0"/>
              </a:rPr>
              <a:t>i/furnizori</a:t>
            </a:r>
          </a:p>
          <a:p>
            <a:pPr marL="171450" indent="-171450">
              <a:spcBef>
                <a:spcPct val="20000"/>
              </a:spcBef>
              <a:buFont typeface="Arial" panose="020B0604020202020204" pitchFamily="34" charset="0"/>
              <a:buChar char="•"/>
            </a:pPr>
            <a:r>
              <a:rPr lang="it-IT" altLang="ko-KR" sz="1400" dirty="0">
                <a:solidFill>
                  <a:schemeClr val="tx1">
                    <a:lumMod val="75000"/>
                    <a:lumOff val="25000"/>
                  </a:schemeClr>
                </a:solidFill>
                <a:latin typeface="Amalia" panose="020B0504020203020204" pitchFamily="34" charset="0"/>
                <a:cs typeface="Arial" pitchFamily="34" charset="0"/>
              </a:rPr>
              <a:t>Exist</a:t>
            </a:r>
            <a:r>
              <a:rPr lang="ro-RO" altLang="ko-KR" sz="1400" dirty="0">
                <a:solidFill>
                  <a:schemeClr val="tx1">
                    <a:lumMod val="75000"/>
                    <a:lumOff val="25000"/>
                  </a:schemeClr>
                </a:solidFill>
                <a:latin typeface="Amalia" panose="020B0504020203020204" pitchFamily="34" charset="0"/>
                <a:cs typeface="Arial" pitchFamily="34" charset="0"/>
              </a:rPr>
              <a:t>ă</a:t>
            </a:r>
            <a:r>
              <a:rPr lang="it-IT" altLang="ko-KR" sz="1400" dirty="0">
                <a:solidFill>
                  <a:schemeClr val="tx1">
                    <a:lumMod val="75000"/>
                    <a:lumOff val="25000"/>
                  </a:schemeClr>
                </a:solidFill>
                <a:latin typeface="Amalia" panose="020B0504020203020204" pitchFamily="34" charset="0"/>
                <a:cs typeface="Arial" pitchFamily="34" charset="0"/>
              </a:rPr>
              <a:t> clien</a:t>
            </a:r>
            <a:r>
              <a:rPr lang="ro-RO" altLang="ko-KR" sz="1400" dirty="0">
                <a:solidFill>
                  <a:schemeClr val="tx1">
                    <a:lumMod val="75000"/>
                    <a:lumOff val="25000"/>
                  </a:schemeClr>
                </a:solidFill>
                <a:latin typeface="Amalia" panose="020B0504020203020204" pitchFamily="34" charset="0"/>
                <a:cs typeface="Arial" pitchFamily="34" charset="0"/>
              </a:rPr>
              <a:t>ț</a:t>
            </a:r>
            <a:r>
              <a:rPr lang="it-IT" altLang="ko-KR" sz="1400" dirty="0">
                <a:solidFill>
                  <a:schemeClr val="tx1">
                    <a:lumMod val="75000"/>
                    <a:lumOff val="25000"/>
                  </a:schemeClr>
                </a:solidFill>
                <a:latin typeface="Amalia" panose="020B0504020203020204" pitchFamily="34" charset="0"/>
                <a:cs typeface="Arial" pitchFamily="34" charset="0"/>
              </a:rPr>
              <a:t>i/furnizori restan</a:t>
            </a:r>
            <a:r>
              <a:rPr lang="ro-RO" altLang="ko-KR" sz="1400" dirty="0">
                <a:solidFill>
                  <a:schemeClr val="tx1">
                    <a:lumMod val="75000"/>
                    <a:lumOff val="25000"/>
                  </a:schemeClr>
                </a:solidFill>
                <a:latin typeface="Amalia" panose="020B0504020203020204" pitchFamily="34" charset="0"/>
                <a:cs typeface="Arial" pitchFamily="34" charset="0"/>
              </a:rPr>
              <a:t>ț</a:t>
            </a:r>
            <a:r>
              <a:rPr lang="it-IT" altLang="ko-KR" sz="1400" dirty="0">
                <a:solidFill>
                  <a:schemeClr val="tx1">
                    <a:lumMod val="75000"/>
                    <a:lumOff val="25000"/>
                  </a:schemeClr>
                </a:solidFill>
                <a:latin typeface="Amalia" panose="020B0504020203020204" pitchFamily="34" charset="0"/>
                <a:cs typeface="Arial" pitchFamily="34" charset="0"/>
              </a:rPr>
              <a:t>i?</a:t>
            </a:r>
          </a:p>
          <a:p>
            <a:pPr marL="171450" indent="-171450">
              <a:spcBef>
                <a:spcPct val="20000"/>
              </a:spcBef>
              <a:buFont typeface="Arial" panose="020B0604020202020204" pitchFamily="34" charset="0"/>
              <a:buChar char="•"/>
            </a:pPr>
            <a:r>
              <a:rPr lang="it-IT" altLang="ko-KR" sz="1400" dirty="0">
                <a:solidFill>
                  <a:schemeClr val="tx1">
                    <a:lumMod val="75000"/>
                    <a:lumOff val="25000"/>
                  </a:schemeClr>
                </a:solidFill>
                <a:latin typeface="Amalia" panose="020B0504020203020204" pitchFamily="34" charset="0"/>
                <a:cs typeface="Arial" pitchFamily="34" charset="0"/>
              </a:rPr>
              <a:t>Existen</a:t>
            </a:r>
            <a:r>
              <a:rPr lang="ro-RO" altLang="ko-KR" sz="1400" dirty="0">
                <a:solidFill>
                  <a:schemeClr val="tx1">
                    <a:lumMod val="75000"/>
                    <a:lumOff val="25000"/>
                  </a:schemeClr>
                </a:solidFill>
                <a:latin typeface="Amalia" panose="020B0504020203020204" pitchFamily="34" charset="0"/>
                <a:cs typeface="Arial" pitchFamily="34" charset="0"/>
              </a:rPr>
              <a:t>ț</a:t>
            </a:r>
            <a:r>
              <a:rPr lang="it-IT" altLang="ko-KR" sz="1400" dirty="0">
                <a:solidFill>
                  <a:schemeClr val="tx1">
                    <a:lumMod val="75000"/>
                    <a:lumOff val="25000"/>
                  </a:schemeClr>
                </a:solidFill>
                <a:latin typeface="Amalia" panose="020B0504020203020204" pitchFamily="34" charset="0"/>
                <a:cs typeface="Arial" pitchFamily="34" charset="0"/>
              </a:rPr>
              <a:t>a dependen</a:t>
            </a:r>
            <a:r>
              <a:rPr lang="ro-RO" altLang="ko-KR" sz="1400" dirty="0">
                <a:solidFill>
                  <a:schemeClr val="tx1">
                    <a:lumMod val="75000"/>
                    <a:lumOff val="25000"/>
                  </a:schemeClr>
                </a:solidFill>
                <a:latin typeface="Amalia" panose="020B0504020203020204" pitchFamily="34" charset="0"/>
                <a:cs typeface="Arial" pitchFamily="34" charset="0"/>
              </a:rPr>
              <a:t>ț</a:t>
            </a:r>
            <a:r>
              <a:rPr lang="it-IT" altLang="ko-KR" sz="1400" dirty="0">
                <a:solidFill>
                  <a:schemeClr val="tx1">
                    <a:lumMod val="75000"/>
                    <a:lumOff val="25000"/>
                  </a:schemeClr>
                </a:solidFill>
                <a:latin typeface="Amalia" panose="020B0504020203020204" pitchFamily="34" charset="0"/>
                <a:cs typeface="Arial" pitchFamily="34" charset="0"/>
              </a:rPr>
              <a:t>elor comerciale</a:t>
            </a:r>
          </a:p>
        </p:txBody>
      </p:sp>
      <p:sp>
        <p:nvSpPr>
          <p:cNvPr id="70" name="TextBox 69">
            <a:extLst>
              <a:ext uri="{FF2B5EF4-FFF2-40B4-BE49-F238E27FC236}">
                <a16:creationId xmlns:a16="http://schemas.microsoft.com/office/drawing/2014/main" id="{92C87DDB-584D-4074-7149-3CC10D703199}"/>
              </a:ext>
            </a:extLst>
          </p:cNvPr>
          <p:cNvSpPr txBox="1"/>
          <p:nvPr/>
        </p:nvSpPr>
        <p:spPr>
          <a:xfrm>
            <a:off x="9635545" y="3454193"/>
            <a:ext cx="2567804" cy="2031325"/>
          </a:xfrm>
          <a:prstGeom prst="rect">
            <a:avLst/>
          </a:prstGeom>
          <a:noFill/>
        </p:spPr>
        <p:txBody>
          <a:bodyPr wrap="square" rtlCol="0">
            <a:spAutoFit/>
          </a:bodyPr>
          <a:lstStyle/>
          <a:p>
            <a:pPr marL="171450" indent="-171450">
              <a:spcBef>
                <a:spcPct val="20000"/>
              </a:spcBef>
              <a:buFont typeface="Arial" panose="020B0604020202020204" pitchFamily="34" charset="0"/>
              <a:buChar char="•"/>
            </a:pPr>
            <a:r>
              <a:rPr lang="en-US" altLang="ko-KR" sz="1400" dirty="0" err="1">
                <a:solidFill>
                  <a:schemeClr val="tx1">
                    <a:lumMod val="75000"/>
                    <a:lumOff val="25000"/>
                  </a:schemeClr>
                </a:solidFill>
                <a:latin typeface="Amalia" panose="020B0504020203020204" pitchFamily="34" charset="0"/>
                <a:cs typeface="Arial" pitchFamily="34" charset="0"/>
              </a:rPr>
              <a:t>Garan</a:t>
            </a:r>
            <a:r>
              <a:rPr lang="ro-RO" altLang="ko-KR" sz="1400" dirty="0">
                <a:solidFill>
                  <a:schemeClr val="tx1">
                    <a:lumMod val="75000"/>
                    <a:lumOff val="25000"/>
                  </a:schemeClr>
                </a:solidFill>
                <a:latin typeface="Amalia" panose="020B0504020203020204" pitchFamily="34" charset="0"/>
                <a:cs typeface="Arial" pitchFamily="34" charset="0"/>
              </a:rPr>
              <a:t>ț</a:t>
            </a:r>
            <a:r>
              <a:rPr lang="en-US" altLang="ko-KR" sz="1400" dirty="0">
                <a:solidFill>
                  <a:schemeClr val="tx1">
                    <a:lumMod val="75000"/>
                    <a:lumOff val="25000"/>
                  </a:schemeClr>
                </a:solidFill>
                <a:latin typeface="Amalia" panose="020B0504020203020204" pitchFamily="34" charset="0"/>
                <a:cs typeface="Arial" pitchFamily="34" charset="0"/>
              </a:rPr>
              <a:t>ii </a:t>
            </a:r>
            <a:r>
              <a:rPr lang="en-US" altLang="ko-KR" sz="1400" dirty="0" err="1">
                <a:solidFill>
                  <a:schemeClr val="tx1">
                    <a:lumMod val="75000"/>
                    <a:lumOff val="25000"/>
                  </a:schemeClr>
                </a:solidFill>
                <a:latin typeface="Amalia" panose="020B0504020203020204" pitchFamily="34" charset="0"/>
                <a:cs typeface="Arial" pitchFamily="34" charset="0"/>
              </a:rPr>
              <a:t>proprii</a:t>
            </a:r>
            <a:r>
              <a:rPr lang="en-US" altLang="ko-KR" sz="1400" dirty="0">
                <a:solidFill>
                  <a:schemeClr val="tx1">
                    <a:lumMod val="75000"/>
                    <a:lumOff val="25000"/>
                  </a:schemeClr>
                </a:solidFill>
                <a:latin typeface="Amalia" panose="020B0504020203020204" pitchFamily="34" charset="0"/>
                <a:cs typeface="Arial" pitchFamily="34" charset="0"/>
              </a:rPr>
              <a:t> </a:t>
            </a:r>
            <a:r>
              <a:rPr lang="en-US" altLang="ko-KR" sz="1400" dirty="0" err="1">
                <a:solidFill>
                  <a:schemeClr val="tx1">
                    <a:lumMod val="75000"/>
                    <a:lumOff val="25000"/>
                  </a:schemeClr>
                </a:solidFill>
                <a:latin typeface="Amalia" panose="020B0504020203020204" pitchFamily="34" charset="0"/>
                <a:cs typeface="Arial" pitchFamily="34" charset="0"/>
              </a:rPr>
              <a:t>companie</a:t>
            </a:r>
            <a:r>
              <a:rPr lang="en-US" altLang="ko-KR" sz="1400" dirty="0">
                <a:solidFill>
                  <a:schemeClr val="tx1">
                    <a:lumMod val="75000"/>
                    <a:lumOff val="25000"/>
                  </a:schemeClr>
                </a:solidFill>
                <a:latin typeface="Amalia" panose="020B0504020203020204" pitchFamily="34" charset="0"/>
                <a:cs typeface="Arial" pitchFamily="34" charset="0"/>
              </a:rPr>
              <a:t>/</a:t>
            </a:r>
            <a:r>
              <a:rPr lang="ro-RO" altLang="ko-KR" sz="1400" dirty="0">
                <a:solidFill>
                  <a:schemeClr val="tx1">
                    <a:lumMod val="75000"/>
                    <a:lumOff val="25000"/>
                  </a:schemeClr>
                </a:solidFill>
                <a:latin typeface="Amalia" panose="020B0504020203020204" pitchFamily="34" charset="0"/>
                <a:cs typeface="Arial" pitchFamily="34" charset="0"/>
              </a:rPr>
              <a:t> </a:t>
            </a:r>
            <a:r>
              <a:rPr lang="en-US" altLang="ko-KR" sz="1400" dirty="0" err="1">
                <a:solidFill>
                  <a:schemeClr val="tx1">
                    <a:lumMod val="75000"/>
                    <a:lumOff val="25000"/>
                  </a:schemeClr>
                </a:solidFill>
                <a:latin typeface="Amalia" panose="020B0504020203020204" pitchFamily="34" charset="0"/>
                <a:cs typeface="Arial" pitchFamily="34" charset="0"/>
              </a:rPr>
              <a:t>asocia</a:t>
            </a:r>
            <a:r>
              <a:rPr lang="ro-RO" altLang="ko-KR" sz="1400" dirty="0">
                <a:solidFill>
                  <a:schemeClr val="tx1">
                    <a:lumMod val="75000"/>
                    <a:lumOff val="25000"/>
                  </a:schemeClr>
                </a:solidFill>
                <a:latin typeface="Amalia" panose="020B0504020203020204" pitchFamily="34" charset="0"/>
                <a:cs typeface="Arial" pitchFamily="34" charset="0"/>
              </a:rPr>
              <a:t>ț</a:t>
            </a:r>
            <a:r>
              <a:rPr lang="en-US" altLang="ko-KR" sz="1400" dirty="0" err="1">
                <a:solidFill>
                  <a:schemeClr val="tx1">
                    <a:lumMod val="75000"/>
                    <a:lumOff val="25000"/>
                  </a:schemeClr>
                </a:solidFill>
                <a:latin typeface="Amalia" panose="020B0504020203020204" pitchFamily="34" charset="0"/>
                <a:cs typeface="Arial" pitchFamily="34" charset="0"/>
              </a:rPr>
              <a:t>i</a:t>
            </a:r>
            <a:endParaRPr lang="en-US" altLang="ko-KR" sz="1400" dirty="0">
              <a:solidFill>
                <a:schemeClr val="tx1">
                  <a:lumMod val="75000"/>
                  <a:lumOff val="25000"/>
                </a:schemeClr>
              </a:solidFill>
              <a:latin typeface="Amalia" panose="020B0504020203020204" pitchFamily="34" charset="0"/>
              <a:cs typeface="Arial" pitchFamily="34" charset="0"/>
            </a:endParaRPr>
          </a:p>
          <a:p>
            <a:pPr marL="171450" indent="-171450">
              <a:spcBef>
                <a:spcPct val="20000"/>
              </a:spcBef>
              <a:buFont typeface="Arial" panose="020B0604020202020204" pitchFamily="34" charset="0"/>
              <a:buChar char="•"/>
            </a:pPr>
            <a:r>
              <a:rPr lang="en-US" altLang="ko-KR" sz="1400" dirty="0" err="1">
                <a:solidFill>
                  <a:schemeClr val="tx1">
                    <a:lumMod val="75000"/>
                    <a:lumOff val="25000"/>
                  </a:schemeClr>
                </a:solidFill>
                <a:latin typeface="Amalia" panose="020B0504020203020204" pitchFamily="34" charset="0"/>
                <a:cs typeface="Arial" pitchFamily="34" charset="0"/>
              </a:rPr>
              <a:t>Programe</a:t>
            </a:r>
            <a:r>
              <a:rPr lang="en-US" altLang="ko-KR" sz="1400" dirty="0">
                <a:solidFill>
                  <a:schemeClr val="tx1">
                    <a:lumMod val="75000"/>
                    <a:lumOff val="25000"/>
                  </a:schemeClr>
                </a:solidFill>
                <a:latin typeface="Amalia" panose="020B0504020203020204" pitchFamily="34" charset="0"/>
                <a:cs typeface="Arial" pitchFamily="34" charset="0"/>
              </a:rPr>
              <a:t> de </a:t>
            </a:r>
            <a:r>
              <a:rPr lang="en-US" altLang="ko-KR" sz="1400" dirty="0" err="1">
                <a:solidFill>
                  <a:schemeClr val="tx1">
                    <a:lumMod val="75000"/>
                    <a:lumOff val="25000"/>
                  </a:schemeClr>
                </a:solidFill>
                <a:latin typeface="Amalia" panose="020B0504020203020204" pitchFamily="34" charset="0"/>
                <a:cs typeface="Arial" pitchFamily="34" charset="0"/>
              </a:rPr>
              <a:t>garantare</a:t>
            </a:r>
            <a:endParaRPr lang="en-US" altLang="ko-KR" sz="1400" dirty="0">
              <a:solidFill>
                <a:schemeClr val="tx1">
                  <a:lumMod val="75000"/>
                  <a:lumOff val="25000"/>
                </a:schemeClr>
              </a:solidFill>
              <a:latin typeface="Amalia" panose="020B0504020203020204" pitchFamily="34" charset="0"/>
              <a:cs typeface="Arial" pitchFamily="34" charset="0"/>
            </a:endParaRPr>
          </a:p>
          <a:p>
            <a:pPr marL="171450" indent="-171450">
              <a:spcBef>
                <a:spcPct val="20000"/>
              </a:spcBef>
              <a:buFont typeface="Arial" panose="020B0604020202020204" pitchFamily="34" charset="0"/>
              <a:buChar char="•"/>
            </a:pPr>
            <a:r>
              <a:rPr lang="en-US" altLang="ko-KR" sz="1400" dirty="0" err="1">
                <a:solidFill>
                  <a:schemeClr val="tx1">
                    <a:lumMod val="75000"/>
                    <a:lumOff val="25000"/>
                  </a:schemeClr>
                </a:solidFill>
                <a:latin typeface="Amalia" panose="020B0504020203020204" pitchFamily="34" charset="0"/>
                <a:cs typeface="Arial" pitchFamily="34" charset="0"/>
              </a:rPr>
              <a:t>Garan</a:t>
            </a:r>
            <a:r>
              <a:rPr lang="ro-RO" altLang="ko-KR" sz="1400" dirty="0">
                <a:solidFill>
                  <a:schemeClr val="tx1">
                    <a:lumMod val="75000"/>
                    <a:lumOff val="25000"/>
                  </a:schemeClr>
                </a:solidFill>
                <a:latin typeface="Amalia" panose="020B0504020203020204" pitchFamily="34" charset="0"/>
                <a:cs typeface="Arial" pitchFamily="34" charset="0"/>
              </a:rPr>
              <a:t>ț</a:t>
            </a:r>
            <a:r>
              <a:rPr lang="en-US" altLang="ko-KR" sz="1400" dirty="0">
                <a:solidFill>
                  <a:schemeClr val="tx1">
                    <a:lumMod val="75000"/>
                    <a:lumOff val="25000"/>
                  </a:schemeClr>
                </a:solidFill>
                <a:latin typeface="Amalia" panose="020B0504020203020204" pitchFamily="34" charset="0"/>
                <a:cs typeface="Arial" pitchFamily="34" charset="0"/>
              </a:rPr>
              <a:t>ii de stat</a:t>
            </a:r>
          </a:p>
          <a:p>
            <a:pPr marL="171450" indent="-171450">
              <a:spcBef>
                <a:spcPct val="20000"/>
              </a:spcBef>
              <a:buFont typeface="Arial" panose="020B0604020202020204" pitchFamily="34" charset="0"/>
              <a:buChar char="•"/>
            </a:pPr>
            <a:r>
              <a:rPr lang="en-US" altLang="ko-KR" sz="1400" dirty="0">
                <a:solidFill>
                  <a:schemeClr val="tx1">
                    <a:lumMod val="75000"/>
                    <a:lumOff val="25000"/>
                  </a:schemeClr>
                </a:solidFill>
                <a:latin typeface="Amalia" panose="020B0504020203020204" pitchFamily="34" charset="0"/>
                <a:cs typeface="Arial" pitchFamily="34" charset="0"/>
              </a:rPr>
              <a:t>Gaj pe </a:t>
            </a:r>
            <a:r>
              <a:rPr lang="en-US" altLang="ko-KR" sz="1400" dirty="0" err="1">
                <a:solidFill>
                  <a:schemeClr val="tx1">
                    <a:lumMod val="75000"/>
                    <a:lumOff val="25000"/>
                  </a:schemeClr>
                </a:solidFill>
                <a:latin typeface="Amalia" panose="020B0504020203020204" pitchFamily="34" charset="0"/>
                <a:cs typeface="Arial" pitchFamily="34" charset="0"/>
              </a:rPr>
              <a:t>culturi</a:t>
            </a:r>
            <a:r>
              <a:rPr lang="en-US" altLang="ko-KR" sz="1400" dirty="0">
                <a:solidFill>
                  <a:schemeClr val="tx1">
                    <a:lumMod val="75000"/>
                    <a:lumOff val="25000"/>
                  </a:schemeClr>
                </a:solidFill>
                <a:latin typeface="Amalia" panose="020B0504020203020204" pitchFamily="34" charset="0"/>
                <a:cs typeface="Arial" pitchFamily="34" charset="0"/>
              </a:rPr>
              <a:t>/</a:t>
            </a:r>
            <a:r>
              <a:rPr lang="ro-RO" altLang="ko-KR" sz="1400" dirty="0">
                <a:solidFill>
                  <a:schemeClr val="tx1">
                    <a:lumMod val="75000"/>
                    <a:lumOff val="25000"/>
                  </a:schemeClr>
                </a:solidFill>
                <a:latin typeface="Amalia" panose="020B0504020203020204" pitchFamily="34" charset="0"/>
                <a:cs typeface="Arial" pitchFamily="34" charset="0"/>
              </a:rPr>
              <a:t> </a:t>
            </a:r>
            <a:r>
              <a:rPr lang="en-US" altLang="ko-KR" sz="1400" dirty="0" err="1">
                <a:solidFill>
                  <a:schemeClr val="tx1">
                    <a:lumMod val="75000"/>
                    <a:lumOff val="25000"/>
                  </a:schemeClr>
                </a:solidFill>
                <a:latin typeface="Amalia" panose="020B0504020203020204" pitchFamily="34" charset="0"/>
                <a:cs typeface="Arial" pitchFamily="34" charset="0"/>
              </a:rPr>
              <a:t>echipamente</a:t>
            </a:r>
            <a:endParaRPr lang="en-US" altLang="ko-KR" sz="1400" dirty="0">
              <a:solidFill>
                <a:schemeClr val="tx1">
                  <a:lumMod val="75000"/>
                  <a:lumOff val="25000"/>
                </a:schemeClr>
              </a:solidFill>
              <a:latin typeface="Amalia" panose="020B0504020203020204" pitchFamily="34" charset="0"/>
              <a:cs typeface="Arial" pitchFamily="34" charset="0"/>
            </a:endParaRPr>
          </a:p>
          <a:p>
            <a:pPr marL="171450" indent="-171450">
              <a:spcBef>
                <a:spcPct val="20000"/>
              </a:spcBef>
              <a:buFont typeface="Arial" panose="020B0604020202020204" pitchFamily="34" charset="0"/>
              <a:buChar char="•"/>
            </a:pPr>
            <a:r>
              <a:rPr lang="en-US" altLang="ko-KR" sz="1400" dirty="0" err="1">
                <a:solidFill>
                  <a:schemeClr val="tx1">
                    <a:lumMod val="75000"/>
                    <a:lumOff val="25000"/>
                  </a:schemeClr>
                </a:solidFill>
                <a:latin typeface="Amalia" panose="020B0504020203020204" pitchFamily="34" charset="0"/>
                <a:cs typeface="Arial" pitchFamily="34" charset="0"/>
              </a:rPr>
              <a:t>Clauza</a:t>
            </a:r>
            <a:r>
              <a:rPr lang="en-US" altLang="ko-KR" sz="1400" dirty="0">
                <a:solidFill>
                  <a:schemeClr val="tx1">
                    <a:lumMod val="75000"/>
                    <a:lumOff val="25000"/>
                  </a:schemeClr>
                </a:solidFill>
                <a:latin typeface="Amalia" panose="020B0504020203020204" pitchFamily="34" charset="0"/>
                <a:cs typeface="Arial" pitchFamily="34" charset="0"/>
              </a:rPr>
              <a:t> de </a:t>
            </a:r>
            <a:r>
              <a:rPr lang="en-US" altLang="ko-KR" sz="1400" dirty="0" err="1">
                <a:solidFill>
                  <a:schemeClr val="tx1">
                    <a:lumMod val="75000"/>
                    <a:lumOff val="25000"/>
                  </a:schemeClr>
                </a:solidFill>
                <a:latin typeface="Amalia" panose="020B0504020203020204" pitchFamily="34" charset="0"/>
                <a:cs typeface="Arial" pitchFamily="34" charset="0"/>
              </a:rPr>
              <a:t>asigurare</a:t>
            </a:r>
            <a:r>
              <a:rPr lang="en-US" altLang="ko-KR" sz="1400" dirty="0">
                <a:solidFill>
                  <a:schemeClr val="tx1">
                    <a:lumMod val="75000"/>
                    <a:lumOff val="25000"/>
                  </a:schemeClr>
                </a:solidFill>
                <a:latin typeface="Amalia" panose="020B0504020203020204" pitchFamily="34" charset="0"/>
                <a:cs typeface="Arial" pitchFamily="34" charset="0"/>
              </a:rPr>
              <a:t> a </a:t>
            </a:r>
            <a:r>
              <a:rPr lang="en-US" altLang="ko-KR" sz="1400" dirty="0" err="1">
                <a:solidFill>
                  <a:schemeClr val="tx1">
                    <a:lumMod val="75000"/>
                    <a:lumOff val="25000"/>
                  </a:schemeClr>
                </a:solidFill>
                <a:latin typeface="Amalia" panose="020B0504020203020204" pitchFamily="34" charset="0"/>
                <a:cs typeface="Arial" pitchFamily="34" charset="0"/>
              </a:rPr>
              <a:t>activelor</a:t>
            </a:r>
            <a:r>
              <a:rPr lang="en-US" altLang="ko-KR" sz="1400" dirty="0">
                <a:solidFill>
                  <a:schemeClr val="tx1">
                    <a:lumMod val="75000"/>
                    <a:lumOff val="25000"/>
                  </a:schemeClr>
                </a:solidFill>
                <a:latin typeface="Amalia" panose="020B0504020203020204" pitchFamily="34" charset="0"/>
                <a:cs typeface="Arial" pitchFamily="34" charset="0"/>
              </a:rPr>
              <a:t>/ </a:t>
            </a:r>
            <a:r>
              <a:rPr lang="en-US" altLang="ko-KR" sz="1400" dirty="0" err="1">
                <a:solidFill>
                  <a:schemeClr val="tx1">
                    <a:lumMod val="75000"/>
                    <a:lumOff val="25000"/>
                  </a:schemeClr>
                </a:solidFill>
                <a:latin typeface="Amalia" panose="020B0504020203020204" pitchFamily="34" charset="0"/>
                <a:cs typeface="Arial" pitchFamily="34" charset="0"/>
              </a:rPr>
              <a:t>culturilor</a:t>
            </a:r>
            <a:endParaRPr lang="en-US" altLang="ko-KR" sz="1400" dirty="0">
              <a:solidFill>
                <a:schemeClr val="tx1">
                  <a:lumMod val="75000"/>
                  <a:lumOff val="25000"/>
                </a:schemeClr>
              </a:solidFill>
              <a:latin typeface="Amalia" panose="020B0504020203020204" pitchFamily="34" charset="0"/>
              <a:cs typeface="Arial" pitchFamily="34" charset="0"/>
            </a:endParaRPr>
          </a:p>
          <a:p>
            <a:pPr>
              <a:spcBef>
                <a:spcPct val="20000"/>
              </a:spcBef>
            </a:pPr>
            <a:endParaRPr lang="ko-KR" altLang="en-US" sz="1400" dirty="0">
              <a:solidFill>
                <a:schemeClr val="tx1">
                  <a:lumMod val="75000"/>
                  <a:lumOff val="25000"/>
                </a:schemeClr>
              </a:solidFill>
              <a:latin typeface="Amalia" panose="020B0504020203020204" pitchFamily="34" charset="0"/>
              <a:cs typeface="Arial" pitchFamily="34" charset="0"/>
            </a:endParaRPr>
          </a:p>
        </p:txBody>
      </p:sp>
      <p:sp>
        <p:nvSpPr>
          <p:cNvPr id="71" name="TextBox 70">
            <a:extLst>
              <a:ext uri="{FF2B5EF4-FFF2-40B4-BE49-F238E27FC236}">
                <a16:creationId xmlns:a16="http://schemas.microsoft.com/office/drawing/2014/main" id="{C89B8B95-5E26-1492-3A51-774FA04546E7}"/>
              </a:ext>
            </a:extLst>
          </p:cNvPr>
          <p:cNvSpPr txBox="1"/>
          <p:nvPr/>
        </p:nvSpPr>
        <p:spPr>
          <a:xfrm>
            <a:off x="5203384" y="5326465"/>
            <a:ext cx="6859985" cy="1838452"/>
          </a:xfrm>
          <a:prstGeom prst="rect">
            <a:avLst/>
          </a:prstGeom>
          <a:noFill/>
        </p:spPr>
        <p:txBody>
          <a:bodyPr wrap="square" lIns="91440" tIns="45720" rIns="91440" bIns="45720" anchor="t">
            <a:spAutoFit/>
          </a:bodyPr>
          <a:lstStyle/>
          <a:p>
            <a:pPr marL="0" marR="0">
              <a:spcBef>
                <a:spcPts val="0"/>
              </a:spcBef>
              <a:spcAft>
                <a:spcPts val="800"/>
              </a:spcAft>
            </a:pPr>
            <a:r>
              <a:rPr lang="en-US" sz="1400" b="1" noProof="1">
                <a:latin typeface="Amalia" panose="020B0504020203020204" pitchFamily="34" charset="0"/>
              </a:rPr>
              <a:t>Alte elemente utilizate </a:t>
            </a:r>
            <a:r>
              <a:rPr lang="ro-RO" sz="1400" b="1" noProof="1">
                <a:latin typeface="Amalia" panose="020B0504020203020204" pitchFamily="34" charset="0"/>
              </a:rPr>
              <a:t>î</a:t>
            </a:r>
            <a:r>
              <a:rPr lang="en-US" sz="1400" b="1" noProof="1">
                <a:latin typeface="Amalia" panose="020B0504020203020204" pitchFamily="34" charset="0"/>
              </a:rPr>
              <a:t>n analiz</a:t>
            </a:r>
            <a:r>
              <a:rPr lang="ro-RO" sz="1400" b="1" noProof="1">
                <a:latin typeface="Amalia" panose="020B0504020203020204" pitchFamily="34" charset="0"/>
              </a:rPr>
              <a:t>ă</a:t>
            </a:r>
            <a:r>
              <a:rPr lang="en-US" sz="1400" b="1" noProof="1">
                <a:latin typeface="Amalia" panose="020B0504020203020204" pitchFamily="34" charset="0"/>
              </a:rPr>
              <a:t>: </a:t>
            </a:r>
            <a:r>
              <a:rPr lang="fr-FR" sz="1400" b="1" dirty="0">
                <a:effectLst/>
                <a:latin typeface="Amalia" panose="020B0504020203020204" pitchFamily="34" charset="0"/>
                <a:ea typeface="Calibri" panose="020F0502020204030204" pitchFamily="34" charset="0"/>
                <a:cs typeface="Times New Roman"/>
              </a:rPr>
              <a:t>Lei </a:t>
            </a:r>
            <a:r>
              <a:rPr lang="fr-FR" sz="1400" b="1" dirty="0" err="1">
                <a:effectLst/>
                <a:latin typeface="Amalia" panose="020B0504020203020204" pitchFamily="34" charset="0"/>
                <a:ea typeface="Calibri" panose="020F0502020204030204" pitchFamily="34" charset="0"/>
                <a:cs typeface="Times New Roman"/>
              </a:rPr>
              <a:t>sau</a:t>
            </a:r>
            <a:r>
              <a:rPr lang="fr-FR" sz="1400" b="1" dirty="0">
                <a:effectLst/>
                <a:latin typeface="Amalia" panose="020B0504020203020204" pitchFamily="34" charset="0"/>
                <a:ea typeface="Calibri" panose="020F0502020204030204" pitchFamily="34" charset="0"/>
                <a:cs typeface="Times New Roman"/>
              </a:rPr>
              <a:t> </a:t>
            </a:r>
            <a:r>
              <a:rPr lang="fr-FR" sz="1400" b="1" dirty="0" err="1">
                <a:effectLst/>
                <a:latin typeface="Amalia" panose="020B0504020203020204" pitchFamily="34" charset="0"/>
                <a:ea typeface="Calibri" panose="020F0502020204030204" pitchFamily="34" charset="0"/>
                <a:cs typeface="Times New Roman"/>
              </a:rPr>
              <a:t>valuta</a:t>
            </a:r>
            <a:r>
              <a:rPr lang="fr-FR" sz="1400" b="1" dirty="0">
                <a:latin typeface="Amalia" panose="020B0504020203020204" pitchFamily="34" charset="0"/>
                <a:ea typeface="Calibri" panose="020F0502020204030204" pitchFamily="34" charset="0"/>
                <a:cs typeface="Times New Roman"/>
              </a:rPr>
              <a:t> -</a:t>
            </a:r>
            <a:r>
              <a:rPr lang="fr-FR" sz="1400" dirty="0">
                <a:effectLst/>
                <a:latin typeface="Amalia" panose="020B0504020203020204" pitchFamily="34" charset="0"/>
                <a:ea typeface="Calibri" panose="020F0502020204030204" pitchFamily="34" charset="0"/>
                <a:cs typeface="Times New Roman"/>
              </a:rPr>
              <a:t> </a:t>
            </a:r>
            <a:r>
              <a:rPr lang="fr-FR" sz="1400" dirty="0" err="1">
                <a:effectLst/>
                <a:latin typeface="Amalia" panose="020B0504020203020204" pitchFamily="34" charset="0"/>
                <a:ea typeface="Calibri" panose="020F0502020204030204" pitchFamily="34" charset="0"/>
                <a:cs typeface="Times New Roman"/>
              </a:rPr>
              <a:t>moneda</a:t>
            </a:r>
            <a:r>
              <a:rPr lang="fr-FR" sz="1400" dirty="0">
                <a:effectLst/>
                <a:latin typeface="Amalia" panose="020B0504020203020204" pitchFamily="34" charset="0"/>
                <a:ea typeface="Calibri" panose="020F0502020204030204" pitchFamily="34" charset="0"/>
                <a:cs typeface="Times New Roman"/>
              </a:rPr>
              <a:t> </a:t>
            </a:r>
            <a:r>
              <a:rPr lang="ro-RO" sz="1400" dirty="0">
                <a:effectLst/>
                <a:latin typeface="Amalia" panose="020B0504020203020204" pitchFamily="34" charset="0"/>
                <a:ea typeface="Calibri" panose="020F0502020204030204" pitchFamily="34" charset="0"/>
                <a:cs typeface="Times New Roman"/>
              </a:rPr>
              <a:t>î</a:t>
            </a:r>
            <a:r>
              <a:rPr lang="fr-FR" sz="1400" dirty="0">
                <a:effectLst/>
                <a:latin typeface="Amalia" panose="020B0504020203020204" pitchFamily="34" charset="0"/>
                <a:ea typeface="Calibri" panose="020F0502020204030204" pitchFamily="34" charset="0"/>
                <a:cs typeface="Times New Roman"/>
              </a:rPr>
              <a:t>n care </a:t>
            </a:r>
            <a:r>
              <a:rPr lang="fr-FR" sz="1400" dirty="0" err="1">
                <a:effectLst/>
                <a:latin typeface="Amalia" panose="020B0504020203020204" pitchFamily="34" charset="0"/>
                <a:ea typeface="Calibri" panose="020F0502020204030204" pitchFamily="34" charset="0"/>
                <a:cs typeface="Times New Roman"/>
              </a:rPr>
              <a:t>exist</a:t>
            </a:r>
            <a:r>
              <a:rPr lang="ro-RO" sz="1400" dirty="0">
                <a:effectLst/>
                <a:latin typeface="Amalia" panose="020B0504020203020204" pitchFamily="34" charset="0"/>
                <a:ea typeface="Calibri" panose="020F0502020204030204" pitchFamily="34" charset="0"/>
                <a:cs typeface="Times New Roman"/>
              </a:rPr>
              <a:t>ă</a:t>
            </a:r>
            <a:r>
              <a:rPr lang="fr-FR" sz="1400" dirty="0">
                <a:effectLst/>
                <a:latin typeface="Amalia" panose="020B0504020203020204" pitchFamily="34" charset="0"/>
                <a:ea typeface="Calibri" panose="020F0502020204030204" pitchFamily="34" charset="0"/>
                <a:cs typeface="Times New Roman"/>
              </a:rPr>
              <a:t> </a:t>
            </a:r>
            <a:r>
              <a:rPr lang="fr-FR" sz="1400" dirty="0" err="1">
                <a:effectLst/>
                <a:latin typeface="Amalia" panose="020B0504020203020204" pitchFamily="34" charset="0"/>
                <a:ea typeface="Calibri" panose="020F0502020204030204" pitchFamily="34" charset="0"/>
                <a:cs typeface="Times New Roman"/>
              </a:rPr>
              <a:t>sau</a:t>
            </a:r>
            <a:r>
              <a:rPr lang="fr-FR" sz="1400" dirty="0">
                <a:effectLst/>
                <a:latin typeface="Amalia" panose="020B0504020203020204" pitchFamily="34" charset="0"/>
                <a:ea typeface="Calibri" panose="020F0502020204030204" pitchFamily="34" charset="0"/>
                <a:cs typeface="Times New Roman"/>
              </a:rPr>
              <a:t> se </a:t>
            </a:r>
            <a:r>
              <a:rPr lang="fr-FR" sz="1400" dirty="0" err="1">
                <a:effectLst/>
                <a:latin typeface="Amalia" panose="020B0504020203020204" pitchFamily="34" charset="0"/>
                <a:ea typeface="Calibri" panose="020F0502020204030204" pitchFamily="34" charset="0"/>
                <a:cs typeface="Times New Roman"/>
              </a:rPr>
              <a:t>solicit</a:t>
            </a:r>
            <a:r>
              <a:rPr lang="ro-RO" sz="1400" dirty="0">
                <a:effectLst/>
                <a:latin typeface="Amalia" panose="020B0504020203020204" pitchFamily="34" charset="0"/>
                <a:ea typeface="Calibri" panose="020F0502020204030204" pitchFamily="34" charset="0"/>
                <a:cs typeface="Times New Roman"/>
              </a:rPr>
              <a:t>ă</a:t>
            </a:r>
            <a:r>
              <a:rPr lang="fr-FR" sz="1400" dirty="0">
                <a:effectLst/>
                <a:latin typeface="Amalia" panose="020B0504020203020204" pitchFamily="34" charset="0"/>
                <a:ea typeface="Calibri" panose="020F0502020204030204" pitchFamily="34" charset="0"/>
                <a:cs typeface="Times New Roman"/>
              </a:rPr>
              <a:t> </a:t>
            </a:r>
            <a:r>
              <a:rPr lang="fr-FR" sz="1400" dirty="0" err="1">
                <a:effectLst/>
                <a:latin typeface="Amalia" panose="020B0504020203020204" pitchFamily="34" charset="0"/>
                <a:ea typeface="Calibri" panose="020F0502020204030204" pitchFamily="34" charset="0"/>
                <a:cs typeface="Times New Roman"/>
              </a:rPr>
              <a:t>finan</a:t>
            </a:r>
            <a:r>
              <a:rPr lang="ro-RO" sz="1400" dirty="0" err="1">
                <a:effectLst/>
                <a:latin typeface="Amalia" panose="020B0504020203020204" pitchFamily="34" charset="0"/>
                <a:ea typeface="Calibri" panose="020F0502020204030204" pitchFamily="34" charset="0"/>
                <a:cs typeface="Times New Roman"/>
              </a:rPr>
              <a:t>ță</a:t>
            </a:r>
            <a:r>
              <a:rPr lang="fr-FR" sz="1400" dirty="0">
                <a:effectLst/>
                <a:latin typeface="Amalia" panose="020B0504020203020204" pitchFamily="34" charset="0"/>
                <a:ea typeface="Calibri" panose="020F0502020204030204" pitchFamily="34" charset="0"/>
                <a:cs typeface="Times New Roman"/>
              </a:rPr>
              <a:t>ri</a:t>
            </a:r>
            <a:r>
              <a:rPr lang="en-US" sz="1400" dirty="0">
                <a:latin typeface="Amalia" panose="020B0504020203020204" pitchFamily="34" charset="0"/>
                <a:ea typeface="Calibri" panose="020F0502020204030204" pitchFamily="34" charset="0"/>
                <a:cs typeface="Times New Roman"/>
              </a:rPr>
              <a:t>; </a:t>
            </a:r>
          </a:p>
          <a:p>
            <a:pPr marL="0" marR="0">
              <a:spcBef>
                <a:spcPts val="0"/>
              </a:spcBef>
              <a:spcAft>
                <a:spcPts val="800"/>
              </a:spcAft>
            </a:pPr>
            <a:r>
              <a:rPr lang="fr-FR" sz="1400" b="1" dirty="0" err="1">
                <a:effectLst/>
                <a:latin typeface="Amalia" panose="020B0504020203020204" pitchFamily="34" charset="0"/>
                <a:ea typeface="Calibri" panose="020F0502020204030204" pitchFamily="34" charset="0"/>
                <a:cs typeface="Times New Roman"/>
              </a:rPr>
              <a:t>Clauza</a:t>
            </a:r>
            <a:r>
              <a:rPr lang="fr-FR" sz="1400" b="1" dirty="0">
                <a:effectLst/>
                <a:latin typeface="Amalia" panose="020B0504020203020204" pitchFamily="34" charset="0"/>
                <a:ea typeface="Calibri" panose="020F0502020204030204" pitchFamily="34" charset="0"/>
                <a:cs typeface="Times New Roman"/>
              </a:rPr>
              <a:t> de </a:t>
            </a:r>
            <a:r>
              <a:rPr lang="fr-FR" sz="1400" b="1" dirty="0" err="1">
                <a:effectLst/>
                <a:latin typeface="Amalia" panose="020B0504020203020204" pitchFamily="34" charset="0"/>
                <a:ea typeface="Calibri" panose="020F0502020204030204" pitchFamily="34" charset="0"/>
                <a:cs typeface="Times New Roman"/>
              </a:rPr>
              <a:t>rulaj</a:t>
            </a:r>
            <a:r>
              <a:rPr lang="fr-FR" sz="1400" dirty="0">
                <a:effectLst/>
                <a:latin typeface="Amalia" panose="020B0504020203020204" pitchFamily="34" charset="0"/>
                <a:ea typeface="Calibri" panose="020F0502020204030204" pitchFamily="34" charset="0"/>
                <a:cs typeface="Times New Roman"/>
              </a:rPr>
              <a:t> - dac</a:t>
            </a:r>
            <a:r>
              <a:rPr lang="ro-RO" sz="1400" dirty="0">
                <a:effectLst/>
                <a:latin typeface="Amalia" panose="020B0504020203020204" pitchFamily="34" charset="0"/>
                <a:ea typeface="Calibri" panose="020F0502020204030204" pitchFamily="34" charset="0"/>
                <a:cs typeface="Times New Roman"/>
              </a:rPr>
              <a:t>ă</a:t>
            </a:r>
            <a:r>
              <a:rPr lang="fr-FR" sz="1400" dirty="0">
                <a:effectLst/>
                <a:latin typeface="Amalia" panose="020B0504020203020204" pitchFamily="34" charset="0"/>
                <a:ea typeface="Calibri" panose="020F0502020204030204" pitchFamily="34" charset="0"/>
                <a:cs typeface="Times New Roman"/>
              </a:rPr>
              <a:t> </a:t>
            </a:r>
            <a:r>
              <a:rPr lang="fr-FR" sz="1400" dirty="0" err="1">
                <a:effectLst/>
                <a:latin typeface="Amalia" panose="020B0504020203020204" pitchFamily="34" charset="0"/>
                <a:ea typeface="Calibri" panose="020F0502020204030204" pitchFamily="34" charset="0"/>
                <a:cs typeface="Times New Roman"/>
              </a:rPr>
              <a:t>exist</a:t>
            </a:r>
            <a:r>
              <a:rPr lang="ro-RO" sz="1400" dirty="0">
                <a:effectLst/>
                <a:latin typeface="Amalia" panose="020B0504020203020204" pitchFamily="34" charset="0"/>
                <a:ea typeface="Calibri" panose="020F0502020204030204" pitchFamily="34" charset="0"/>
                <a:cs typeface="Times New Roman"/>
              </a:rPr>
              <a:t>ă</a:t>
            </a:r>
            <a:r>
              <a:rPr lang="fr-FR" sz="1400" dirty="0">
                <a:effectLst/>
                <a:latin typeface="Amalia" panose="020B0504020203020204" pitchFamily="34" charset="0"/>
                <a:ea typeface="Calibri" panose="020F0502020204030204" pitchFamily="34" charset="0"/>
                <a:cs typeface="Times New Roman"/>
              </a:rPr>
              <a:t> mai </a:t>
            </a:r>
            <a:r>
              <a:rPr lang="fr-FR" sz="1400" dirty="0" err="1">
                <a:effectLst/>
                <a:latin typeface="Amalia" panose="020B0504020203020204" pitchFamily="34" charset="0"/>
                <a:ea typeface="Calibri" panose="020F0502020204030204" pitchFamily="34" charset="0"/>
                <a:cs typeface="Times New Roman"/>
              </a:rPr>
              <a:t>multe</a:t>
            </a:r>
            <a:r>
              <a:rPr lang="fr-FR" sz="1400" dirty="0">
                <a:effectLst/>
                <a:latin typeface="Amalia" panose="020B0504020203020204" pitchFamily="34" charset="0"/>
                <a:ea typeface="Calibri" panose="020F0502020204030204" pitchFamily="34" charset="0"/>
                <a:cs typeface="Times New Roman"/>
              </a:rPr>
              <a:t> </a:t>
            </a:r>
            <a:r>
              <a:rPr lang="fr-FR" sz="1400" dirty="0" err="1">
                <a:effectLst/>
                <a:latin typeface="Amalia" panose="020B0504020203020204" pitchFamily="34" charset="0"/>
                <a:ea typeface="Calibri" panose="020F0502020204030204" pitchFamily="34" charset="0"/>
                <a:cs typeface="Times New Roman"/>
              </a:rPr>
              <a:t>clauze</a:t>
            </a:r>
            <a:r>
              <a:rPr lang="fr-FR" sz="1400" dirty="0">
                <a:effectLst/>
                <a:latin typeface="Amalia" panose="020B0504020203020204" pitchFamily="34" charset="0"/>
                <a:ea typeface="Calibri" panose="020F0502020204030204" pitchFamily="34" charset="0"/>
                <a:cs typeface="Times New Roman"/>
              </a:rPr>
              <a:t> </a:t>
            </a:r>
            <a:r>
              <a:rPr lang="ro-RO" sz="1400" dirty="0">
                <a:effectLst/>
                <a:latin typeface="Amalia" panose="020B0504020203020204" pitchFamily="34" charset="0"/>
                <a:ea typeface="Calibri" panose="020F0502020204030204" pitchFamily="34" charset="0"/>
                <a:cs typeface="Times New Roman"/>
              </a:rPr>
              <a:t>î</a:t>
            </a:r>
            <a:r>
              <a:rPr lang="fr-FR" sz="1400" dirty="0">
                <a:effectLst/>
                <a:latin typeface="Amalia" panose="020B0504020203020204" pitchFamily="34" charset="0"/>
                <a:ea typeface="Calibri" panose="020F0502020204030204" pitchFamily="34" charset="0"/>
                <a:cs typeface="Times New Roman"/>
              </a:rPr>
              <a:t>n </a:t>
            </a:r>
            <a:r>
              <a:rPr lang="fr-FR" sz="1400" dirty="0" err="1">
                <a:effectLst/>
                <a:latin typeface="Amalia" panose="020B0504020203020204" pitchFamily="34" charset="0"/>
                <a:ea typeface="Calibri" panose="020F0502020204030204" pitchFamily="34" charset="0"/>
                <a:cs typeface="Times New Roman"/>
              </a:rPr>
              <a:t>paralel</a:t>
            </a:r>
            <a:r>
              <a:rPr lang="fr-FR" sz="1400" dirty="0">
                <a:effectLst/>
                <a:latin typeface="Amalia" panose="020B0504020203020204" pitchFamily="34" charset="0"/>
                <a:ea typeface="Calibri" panose="020F0502020204030204" pitchFamily="34" charset="0"/>
                <a:cs typeface="Times New Roman"/>
              </a:rPr>
              <a:t>/ dac</a:t>
            </a:r>
            <a:r>
              <a:rPr lang="ro-RO" sz="1400" dirty="0">
                <a:effectLst/>
                <a:latin typeface="Amalia" panose="020B0504020203020204" pitchFamily="34" charset="0"/>
                <a:ea typeface="Calibri" panose="020F0502020204030204" pitchFamily="34" charset="0"/>
                <a:cs typeface="Times New Roman"/>
              </a:rPr>
              <a:t>ă</a:t>
            </a:r>
            <a:r>
              <a:rPr lang="fr-FR" sz="1400" dirty="0">
                <a:effectLst/>
                <a:latin typeface="Amalia" panose="020B0504020203020204" pitchFamily="34" charset="0"/>
                <a:ea typeface="Calibri" panose="020F0502020204030204" pitchFamily="34" charset="0"/>
                <a:cs typeface="Times New Roman"/>
              </a:rPr>
              <a:t> </a:t>
            </a:r>
            <a:r>
              <a:rPr lang="fr-FR" sz="1400" dirty="0" err="1">
                <a:effectLst/>
                <a:latin typeface="Amalia" panose="020B0504020203020204" pitchFamily="34" charset="0"/>
                <a:ea typeface="Calibri" panose="020F0502020204030204" pitchFamily="34" charset="0"/>
                <a:cs typeface="Times New Roman"/>
              </a:rPr>
              <a:t>sunt</a:t>
            </a:r>
            <a:r>
              <a:rPr lang="fr-FR" sz="1400" dirty="0">
                <a:effectLst/>
                <a:latin typeface="Amalia" panose="020B0504020203020204" pitchFamily="34" charset="0"/>
                <a:ea typeface="Calibri" panose="020F0502020204030204" pitchFamily="34" charset="0"/>
                <a:cs typeface="Times New Roman"/>
              </a:rPr>
              <a:t> </a:t>
            </a:r>
            <a:r>
              <a:rPr lang="fr-FR" sz="1400" dirty="0" err="1">
                <a:effectLst/>
                <a:latin typeface="Amalia" panose="020B0504020203020204" pitchFamily="34" charset="0"/>
                <a:ea typeface="Calibri" panose="020F0502020204030204" pitchFamily="34" charset="0"/>
                <a:cs typeface="Times New Roman"/>
              </a:rPr>
              <a:t>corelate</a:t>
            </a:r>
            <a:r>
              <a:rPr lang="en-US" sz="1400" dirty="0">
                <a:latin typeface="Amalia" panose="020B0504020203020204" pitchFamily="34" charset="0"/>
                <a:ea typeface="Calibri" panose="020F0502020204030204" pitchFamily="34" charset="0"/>
                <a:cs typeface="Times New Roman"/>
              </a:rPr>
              <a:t>; </a:t>
            </a:r>
          </a:p>
          <a:p>
            <a:pPr marL="0" marR="0">
              <a:spcBef>
                <a:spcPts val="0"/>
              </a:spcBef>
              <a:spcAft>
                <a:spcPts val="800"/>
              </a:spcAft>
            </a:pPr>
            <a:r>
              <a:rPr lang="fr-FR" sz="1400" b="1" dirty="0" err="1">
                <a:effectLst/>
                <a:latin typeface="Amalia" panose="020B0504020203020204" pitchFamily="34" charset="0"/>
                <a:ea typeface="Calibri" panose="020F0502020204030204" pitchFamily="34" charset="0"/>
                <a:cs typeface="Times New Roman"/>
              </a:rPr>
              <a:t>Influen</a:t>
            </a:r>
            <a:r>
              <a:rPr lang="ro-RO" sz="1400" b="1" dirty="0">
                <a:effectLst/>
                <a:latin typeface="Amalia" panose="020B0504020203020204" pitchFamily="34" charset="0"/>
                <a:ea typeface="Calibri" panose="020F0502020204030204" pitchFamily="34" charset="0"/>
                <a:cs typeface="Times New Roman"/>
              </a:rPr>
              <a:t>ț</a:t>
            </a:r>
            <a:r>
              <a:rPr lang="fr-FR" sz="1400" b="1" dirty="0">
                <a:effectLst/>
                <a:latin typeface="Amalia" panose="020B0504020203020204" pitchFamily="34" charset="0"/>
                <a:ea typeface="Calibri" panose="020F0502020204030204" pitchFamily="34" charset="0"/>
                <a:cs typeface="Times New Roman"/>
              </a:rPr>
              <a:t>a </a:t>
            </a:r>
            <a:r>
              <a:rPr lang="fr-FR" sz="1400" b="1" dirty="0" err="1">
                <a:effectLst/>
                <a:latin typeface="Amalia" panose="020B0504020203020204" pitchFamily="34" charset="0"/>
                <a:ea typeface="Calibri" panose="020F0502020204030204" pitchFamily="34" charset="0"/>
                <a:cs typeface="Times New Roman"/>
              </a:rPr>
              <a:t>factorilor</a:t>
            </a:r>
            <a:r>
              <a:rPr lang="fr-FR" sz="1400" b="1" dirty="0">
                <a:effectLst/>
                <a:latin typeface="Amalia" panose="020B0504020203020204" pitchFamily="34" charset="0"/>
                <a:ea typeface="Calibri" panose="020F0502020204030204" pitchFamily="34" charset="0"/>
                <a:cs typeface="Times New Roman"/>
              </a:rPr>
              <a:t> </a:t>
            </a:r>
            <a:r>
              <a:rPr lang="fr-FR" sz="1400" b="1" dirty="0" err="1">
                <a:effectLst/>
                <a:latin typeface="Amalia" panose="020B0504020203020204" pitchFamily="34" charset="0"/>
                <a:ea typeface="Calibri" panose="020F0502020204030204" pitchFamily="34" charset="0"/>
                <a:cs typeface="Times New Roman"/>
              </a:rPr>
              <a:t>meteo</a:t>
            </a:r>
            <a:r>
              <a:rPr lang="fr-FR" sz="1400" b="1" dirty="0">
                <a:effectLst/>
                <a:latin typeface="Amalia" panose="020B0504020203020204" pitchFamily="34" charset="0"/>
                <a:ea typeface="Calibri" panose="020F0502020204030204" pitchFamily="34" charset="0"/>
                <a:cs typeface="Times New Roman"/>
              </a:rPr>
              <a:t>; </a:t>
            </a:r>
            <a:r>
              <a:rPr lang="fr-FR" sz="1400" dirty="0">
                <a:effectLst/>
                <a:latin typeface="Amalia" panose="020B0504020203020204" pitchFamily="34" charset="0"/>
                <a:ea typeface="Calibri" panose="020F0502020204030204" pitchFamily="34" charset="0"/>
                <a:cs typeface="Times New Roman"/>
              </a:rPr>
              <a:t>Zone </a:t>
            </a:r>
            <a:r>
              <a:rPr lang="fr-FR" sz="1400" dirty="0" err="1">
                <a:effectLst/>
                <a:latin typeface="Amalia" panose="020B0504020203020204" pitchFamily="34" charset="0"/>
                <a:ea typeface="Calibri" panose="020F0502020204030204" pitchFamily="34" charset="0"/>
                <a:cs typeface="Times New Roman"/>
              </a:rPr>
              <a:t>geografice</a:t>
            </a:r>
            <a:r>
              <a:rPr lang="fr-FR" sz="1400" dirty="0">
                <a:effectLst/>
                <a:latin typeface="Amalia" panose="020B0504020203020204" pitchFamily="34" charset="0"/>
                <a:ea typeface="Calibri" panose="020F0502020204030204" pitchFamily="34" charset="0"/>
                <a:cs typeface="Times New Roman"/>
              </a:rPr>
              <a:t> </a:t>
            </a:r>
            <a:r>
              <a:rPr lang="fr-FR" sz="1400" dirty="0" err="1">
                <a:effectLst/>
                <a:latin typeface="Amalia" panose="020B0504020203020204" pitchFamily="34" charset="0"/>
                <a:ea typeface="Calibri" panose="020F0502020204030204" pitchFamily="34" charset="0"/>
                <a:cs typeface="Times New Roman"/>
              </a:rPr>
              <a:t>afectate</a:t>
            </a:r>
            <a:r>
              <a:rPr lang="en-US" sz="1400" dirty="0">
                <a:latin typeface="Amalia" panose="020B0504020203020204" pitchFamily="34" charset="0"/>
                <a:ea typeface="Calibri" panose="020F0502020204030204" pitchFamily="34" charset="0"/>
                <a:cs typeface="Times New Roman"/>
              </a:rPr>
              <a:t>; </a:t>
            </a:r>
          </a:p>
          <a:p>
            <a:pPr marL="0" marR="0">
              <a:spcBef>
                <a:spcPts val="0"/>
              </a:spcBef>
              <a:spcAft>
                <a:spcPts val="800"/>
              </a:spcAft>
            </a:pPr>
            <a:r>
              <a:rPr lang="fr-FR" sz="1400" dirty="0" err="1">
                <a:effectLst/>
                <a:latin typeface="Amalia" panose="020B0504020203020204" pitchFamily="34" charset="0"/>
                <a:ea typeface="Calibri" panose="020F0502020204030204" pitchFamily="34" charset="0"/>
                <a:cs typeface="Times New Roman"/>
              </a:rPr>
              <a:t>Existen</a:t>
            </a:r>
            <a:r>
              <a:rPr lang="ro-RO" sz="1400" dirty="0">
                <a:effectLst/>
                <a:latin typeface="Amalia" panose="020B0504020203020204" pitchFamily="34" charset="0"/>
                <a:ea typeface="Calibri" panose="020F0502020204030204" pitchFamily="34" charset="0"/>
                <a:cs typeface="Times New Roman"/>
              </a:rPr>
              <a:t>ț</a:t>
            </a:r>
            <a:r>
              <a:rPr lang="fr-FR" sz="1400" dirty="0">
                <a:effectLst/>
                <a:latin typeface="Amalia" panose="020B0504020203020204" pitchFamily="34" charset="0"/>
                <a:ea typeface="Calibri" panose="020F0502020204030204" pitchFamily="34" charset="0"/>
                <a:cs typeface="Times New Roman"/>
              </a:rPr>
              <a:t>a </a:t>
            </a:r>
            <a:r>
              <a:rPr lang="fr-FR" sz="1400" b="1" dirty="0">
                <a:effectLst/>
                <a:latin typeface="Amalia" panose="020B0504020203020204" pitchFamily="34" charset="0"/>
                <a:ea typeface="Calibri" panose="020F0502020204030204" pitchFamily="34" charset="0"/>
                <a:cs typeface="Times New Roman"/>
              </a:rPr>
              <a:t>m</a:t>
            </a:r>
            <a:r>
              <a:rPr lang="ro-RO" sz="1400" b="1" dirty="0">
                <a:effectLst/>
                <a:latin typeface="Amalia" panose="020B0504020203020204" pitchFamily="34" charset="0"/>
                <a:ea typeface="Calibri" panose="020F0502020204030204" pitchFamily="34" charset="0"/>
                <a:cs typeface="Times New Roman"/>
              </a:rPr>
              <a:t>ă</a:t>
            </a:r>
            <a:r>
              <a:rPr lang="fr-FR" sz="1400" b="1" dirty="0" err="1">
                <a:effectLst/>
                <a:latin typeface="Amalia" panose="020B0504020203020204" pitchFamily="34" charset="0"/>
                <a:ea typeface="Calibri" panose="020F0502020204030204" pitchFamily="34" charset="0"/>
                <a:cs typeface="Times New Roman"/>
              </a:rPr>
              <a:t>surilor</a:t>
            </a:r>
            <a:r>
              <a:rPr lang="fr-FR" sz="1400" b="1" dirty="0">
                <a:effectLst/>
                <a:latin typeface="Amalia" panose="020B0504020203020204" pitchFamily="34" charset="0"/>
                <a:ea typeface="Calibri" panose="020F0502020204030204" pitchFamily="34" charset="0"/>
                <a:cs typeface="Times New Roman"/>
              </a:rPr>
              <a:t> </a:t>
            </a:r>
            <a:r>
              <a:rPr lang="fr-FR" sz="1400" b="1" dirty="0" err="1">
                <a:effectLst/>
                <a:latin typeface="Amalia" panose="020B0504020203020204" pitchFamily="34" charset="0"/>
                <a:ea typeface="Calibri" panose="020F0502020204030204" pitchFamily="34" charset="0"/>
                <a:cs typeface="Times New Roman"/>
              </a:rPr>
              <a:t>guvernamentale</a:t>
            </a:r>
            <a:r>
              <a:rPr lang="fr-FR" sz="1400" b="1" dirty="0">
                <a:effectLst/>
                <a:latin typeface="Amalia" panose="020B0504020203020204" pitchFamily="34" charset="0"/>
                <a:ea typeface="Calibri" panose="020F0502020204030204" pitchFamily="34" charset="0"/>
                <a:cs typeface="Times New Roman"/>
              </a:rPr>
              <a:t> </a:t>
            </a:r>
            <a:r>
              <a:rPr lang="fr-FR" sz="1400" b="1" dirty="0" err="1">
                <a:effectLst/>
                <a:latin typeface="Amalia" panose="020B0504020203020204" pitchFamily="34" charset="0"/>
                <a:ea typeface="Calibri" panose="020F0502020204030204" pitchFamily="34" charset="0"/>
                <a:cs typeface="Times New Roman"/>
              </a:rPr>
              <a:t>compensatorii</a:t>
            </a:r>
            <a:r>
              <a:rPr lang="fr-FR" sz="1400" b="1" dirty="0">
                <a:effectLst/>
                <a:latin typeface="Amalia" panose="020B0504020203020204" pitchFamily="34" charset="0"/>
                <a:ea typeface="Calibri" panose="020F0502020204030204" pitchFamily="34" charset="0"/>
                <a:cs typeface="Times New Roman"/>
              </a:rPr>
              <a:t>.</a:t>
            </a:r>
            <a:endParaRPr lang="en-US" sz="1400" dirty="0">
              <a:effectLst/>
              <a:latin typeface="Amalia" panose="020B0504020203020204" pitchFamily="34" charset="0"/>
              <a:ea typeface="Calibri" panose="020F0502020204030204" pitchFamily="34" charset="0"/>
              <a:cs typeface="Times New Roman"/>
            </a:endParaRPr>
          </a:p>
          <a:p>
            <a:pPr>
              <a:spcBef>
                <a:spcPct val="20000"/>
              </a:spcBef>
            </a:pPr>
            <a:endParaRPr lang="en-US" sz="1400" b="1" noProof="1">
              <a:latin typeface="Amalia" panose="020B0504020203020204" pitchFamily="34" charset="0"/>
            </a:endParaRPr>
          </a:p>
        </p:txBody>
      </p:sp>
    </p:spTree>
    <p:extLst>
      <p:ext uri="{BB962C8B-B14F-4D97-AF65-F5344CB8AC3E}">
        <p14:creationId xmlns:p14="http://schemas.microsoft.com/office/powerpoint/2010/main" val="1758986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0A457-2E62-BB15-BF72-8F9E0215331A}"/>
              </a:ext>
            </a:extLst>
          </p:cNvPr>
          <p:cNvSpPr>
            <a:spLocks noGrp="1"/>
          </p:cNvSpPr>
          <p:nvPr>
            <p:ph type="title"/>
          </p:nvPr>
        </p:nvSpPr>
        <p:spPr>
          <a:xfrm>
            <a:off x="375729" y="3606664"/>
            <a:ext cx="4882071" cy="1107996"/>
          </a:xfrm>
        </p:spPr>
        <p:txBody>
          <a:bodyPr/>
          <a:lstStyle/>
          <a:p>
            <a:r>
              <a:rPr lang="en-US" sz="3500" b="1" dirty="0" err="1">
                <a:solidFill>
                  <a:srgbClr val="000000"/>
                </a:solidFill>
                <a:latin typeface="Amalia" panose="020B0504020203020204" pitchFamily="34" charset="0"/>
                <a:cs typeface="Calibri"/>
              </a:rPr>
              <a:t>Tipuri</a:t>
            </a:r>
            <a:r>
              <a:rPr lang="en-US" sz="3500" b="1" dirty="0">
                <a:solidFill>
                  <a:srgbClr val="000000"/>
                </a:solidFill>
                <a:latin typeface="Amalia" panose="020B0504020203020204" pitchFamily="34" charset="0"/>
                <a:cs typeface="Calibri"/>
              </a:rPr>
              <a:t> de </a:t>
            </a:r>
            <a:r>
              <a:rPr lang="en-US" sz="3500" b="1" dirty="0" err="1">
                <a:solidFill>
                  <a:srgbClr val="000000"/>
                </a:solidFill>
                <a:latin typeface="Amalia" panose="020B0504020203020204" pitchFamily="34" charset="0"/>
                <a:cs typeface="Calibri"/>
              </a:rPr>
              <a:t>finan</a:t>
            </a:r>
            <a:r>
              <a:rPr lang="ro-RO" sz="3500" b="1" dirty="0" err="1">
                <a:solidFill>
                  <a:srgbClr val="000000"/>
                </a:solidFill>
                <a:latin typeface="Amalia" panose="020B0504020203020204" pitchFamily="34" charset="0"/>
                <a:cs typeface="Calibri"/>
              </a:rPr>
              <a:t>ță</a:t>
            </a:r>
            <a:r>
              <a:rPr lang="en-US" sz="3500" b="1" dirty="0" err="1">
                <a:solidFill>
                  <a:srgbClr val="000000"/>
                </a:solidFill>
                <a:latin typeface="Amalia" panose="020B0504020203020204" pitchFamily="34" charset="0"/>
                <a:cs typeface="Calibri"/>
              </a:rPr>
              <a:t>ri</a:t>
            </a:r>
            <a:r>
              <a:rPr lang="en-US" sz="3500" b="1" dirty="0">
                <a:solidFill>
                  <a:srgbClr val="000000"/>
                </a:solidFill>
                <a:latin typeface="Amalia" panose="020B0504020203020204" pitchFamily="34" charset="0"/>
                <a:cs typeface="Calibri"/>
              </a:rPr>
              <a:t> </a:t>
            </a:r>
            <a:r>
              <a:rPr lang="ro-RO" sz="3500" b="1" dirty="0">
                <a:solidFill>
                  <a:srgbClr val="000000"/>
                </a:solidFill>
                <a:latin typeface="Amalia" panose="020B0504020203020204" pitchFamily="34" charset="0"/>
                <a:cs typeface="Calibri"/>
              </a:rPr>
              <a:t>ș</a:t>
            </a:r>
            <a:r>
              <a:rPr lang="en-US" sz="3500" b="1" dirty="0" err="1">
                <a:solidFill>
                  <a:srgbClr val="000000"/>
                </a:solidFill>
                <a:latin typeface="Amalia" panose="020B0504020203020204" pitchFamily="34" charset="0"/>
                <a:cs typeface="Calibri"/>
              </a:rPr>
              <a:t>i</a:t>
            </a:r>
            <a:r>
              <a:rPr lang="en-US" sz="3500" b="1" dirty="0">
                <a:solidFill>
                  <a:srgbClr val="000000"/>
                </a:solidFill>
                <a:latin typeface="Amalia" panose="020B0504020203020204" pitchFamily="34" charset="0"/>
                <a:cs typeface="Calibri"/>
              </a:rPr>
              <a:t> </a:t>
            </a:r>
            <a:r>
              <a:rPr lang="en-US" sz="3500" b="1" dirty="0" err="1">
                <a:solidFill>
                  <a:srgbClr val="000000"/>
                </a:solidFill>
                <a:latin typeface="Amalia" panose="020B0504020203020204" pitchFamily="34" charset="0"/>
                <a:cs typeface="Calibri"/>
              </a:rPr>
              <a:t>avantaje</a:t>
            </a:r>
            <a:endParaRPr lang="en-US" sz="3500" dirty="0">
              <a:latin typeface="Amalia" panose="020B0504020203020204" pitchFamily="34" charset="0"/>
            </a:endParaRPr>
          </a:p>
        </p:txBody>
      </p:sp>
      <p:sp>
        <p:nvSpPr>
          <p:cNvPr id="3" name="Text Placeholder 4">
            <a:extLst>
              <a:ext uri="{FF2B5EF4-FFF2-40B4-BE49-F238E27FC236}">
                <a16:creationId xmlns:a16="http://schemas.microsoft.com/office/drawing/2014/main" id="{908F1CCA-8726-D012-4A1E-E85E95E3AA9F}"/>
              </a:ext>
            </a:extLst>
          </p:cNvPr>
          <p:cNvSpPr txBox="1">
            <a:spLocks/>
          </p:cNvSpPr>
          <p:nvPr/>
        </p:nvSpPr>
        <p:spPr>
          <a:xfrm>
            <a:off x="285386" y="5277518"/>
            <a:ext cx="8264165" cy="206327"/>
          </a:xfrm>
          <a:prstGeom prst="rect">
            <a:avLst/>
          </a:prstGeom>
        </p:spPr>
        <p:txBody>
          <a:bodyPr/>
          <a:lstStyle>
            <a:lvl1pPr algn="l" rtl="0" eaLnBrk="1" fontAlgn="base" hangingPunct="1">
              <a:lnSpc>
                <a:spcPct val="125000"/>
              </a:lnSpc>
              <a:spcBef>
                <a:spcPts val="0"/>
              </a:spcBef>
              <a:spcAft>
                <a:spcPts val="1400"/>
              </a:spcAft>
              <a:defRPr sz="1400" b="0">
                <a:solidFill>
                  <a:schemeClr val="tx2"/>
                </a:solidFill>
                <a:latin typeface="+mn-lt"/>
                <a:ea typeface="+mn-ea"/>
                <a:cs typeface="+mn-cs"/>
              </a:defRPr>
            </a:lvl1pPr>
            <a:lvl2pPr marL="179946" indent="-179946" algn="l" rtl="0" eaLnBrk="1" fontAlgn="base" hangingPunct="1">
              <a:lnSpc>
                <a:spcPct val="125000"/>
              </a:lnSpc>
              <a:spcBef>
                <a:spcPts val="700"/>
              </a:spcBef>
              <a:spcAft>
                <a:spcPct val="0"/>
              </a:spcAft>
              <a:buClr>
                <a:schemeClr val="accent2"/>
              </a:buClr>
              <a:buFontTx/>
              <a:buBlip>
                <a:blip r:embed="rId3"/>
              </a:buBlip>
              <a:defRPr sz="1400" b="0">
                <a:solidFill>
                  <a:schemeClr val="tx2"/>
                </a:solidFill>
                <a:latin typeface="+mn-lt"/>
              </a:defRPr>
            </a:lvl2pPr>
            <a:lvl3pPr marL="360255" indent="-172986" algn="l" rtl="0" eaLnBrk="1" fontAlgn="base" hangingPunct="1">
              <a:lnSpc>
                <a:spcPct val="125000"/>
              </a:lnSpc>
              <a:spcBef>
                <a:spcPts val="200"/>
              </a:spcBef>
              <a:spcAft>
                <a:spcPct val="0"/>
              </a:spcAft>
              <a:buClrTx/>
              <a:buFont typeface="Amalia" pitchFamily="34" charset="0"/>
              <a:buChar char="•"/>
              <a:tabLst/>
              <a:defRPr sz="1200">
                <a:solidFill>
                  <a:schemeClr val="tx2"/>
                </a:solidFill>
                <a:latin typeface="+mn-lt"/>
              </a:defRPr>
            </a:lvl3pPr>
            <a:lvl4pPr marL="532640" indent="-179334" algn="l" rtl="0" eaLnBrk="1" fontAlgn="base" hangingPunct="1">
              <a:lnSpc>
                <a:spcPct val="125000"/>
              </a:lnSpc>
              <a:spcBef>
                <a:spcPts val="540"/>
              </a:spcBef>
              <a:spcAft>
                <a:spcPct val="0"/>
              </a:spcAft>
              <a:buClrTx/>
              <a:buFont typeface="Nokia Pure Headline Light" pitchFamily="34" charset="0"/>
              <a:buChar char="–"/>
              <a:tabLst/>
              <a:defRPr sz="1000">
                <a:solidFill>
                  <a:schemeClr val="tx2"/>
                </a:solidFill>
                <a:latin typeface="+mn-lt"/>
              </a:defRPr>
            </a:lvl4pPr>
            <a:lvl5pPr marL="0" indent="0" algn="l" rtl="0" eaLnBrk="1" fontAlgn="base" hangingPunct="1">
              <a:lnSpc>
                <a:spcPct val="125000"/>
              </a:lnSpc>
              <a:spcBef>
                <a:spcPts val="1999"/>
              </a:spcBef>
              <a:spcAft>
                <a:spcPct val="0"/>
              </a:spcAft>
              <a:buFont typeface="Calibri" panose="020F0502020204030204" pitchFamily="34" charset="0"/>
              <a:buNone/>
              <a:tabLst/>
              <a:defRPr sz="1200" b="0" u="sng" baseline="0">
                <a:solidFill>
                  <a:srgbClr val="64C5C9"/>
                </a:solidFill>
                <a:latin typeface="+mn-lt"/>
              </a:defRPr>
            </a:lvl5pPr>
            <a:lvl6pPr marL="0" indent="0" algn="l" rtl="0" eaLnBrk="1" fontAlgn="base" hangingPunct="1">
              <a:spcBef>
                <a:spcPts val="2857"/>
              </a:spcBef>
              <a:spcAft>
                <a:spcPct val="0"/>
              </a:spcAft>
              <a:buFont typeface="Arial" charset="0"/>
              <a:buNone/>
              <a:defRPr sz="1400">
                <a:solidFill>
                  <a:srgbClr val="FF0000"/>
                </a:solidFill>
                <a:latin typeface="+mn-lt"/>
              </a:defRPr>
            </a:lvl6pPr>
            <a:lvl7pPr marL="2687110" indent="-124719" algn="l" rtl="0" eaLnBrk="1" fontAlgn="base" hangingPunct="1">
              <a:spcBef>
                <a:spcPct val="20000"/>
              </a:spcBef>
              <a:spcAft>
                <a:spcPct val="0"/>
              </a:spcAft>
              <a:buFont typeface="Arial" charset="0"/>
              <a:buChar char="–"/>
              <a:defRPr sz="1300">
                <a:solidFill>
                  <a:schemeClr val="tx1"/>
                </a:solidFill>
                <a:latin typeface="+mn-lt"/>
              </a:defRPr>
            </a:lvl7pPr>
            <a:lvl8pPr marL="3231334" indent="-124719" algn="l" rtl="0" eaLnBrk="1" fontAlgn="base" hangingPunct="1">
              <a:spcBef>
                <a:spcPct val="20000"/>
              </a:spcBef>
              <a:spcAft>
                <a:spcPct val="0"/>
              </a:spcAft>
              <a:buFont typeface="Arial" charset="0"/>
              <a:buChar char="–"/>
              <a:defRPr sz="1300">
                <a:solidFill>
                  <a:schemeClr val="tx1"/>
                </a:solidFill>
                <a:latin typeface="+mn-lt"/>
              </a:defRPr>
            </a:lvl8pPr>
            <a:lvl9pPr marL="3775559" indent="-124719" algn="l" rtl="0" eaLnBrk="1" fontAlgn="base" hangingPunct="1">
              <a:spcBef>
                <a:spcPct val="20000"/>
              </a:spcBef>
              <a:spcAft>
                <a:spcPct val="0"/>
              </a:spcAft>
              <a:buFont typeface="Arial" charset="0"/>
              <a:buChar char="–"/>
              <a:defRPr sz="1300">
                <a:solidFill>
                  <a:schemeClr val="tx1"/>
                </a:solidFill>
                <a:latin typeface="+mn-lt"/>
              </a:defRPr>
            </a:lvl9pPr>
          </a:lstStyle>
          <a:p>
            <a:endParaRPr lang="en-US" kern="0" dirty="0">
              <a:latin typeface="Amalia" panose="020B0504020203020204" pitchFamily="34" charset="0"/>
            </a:endParaRPr>
          </a:p>
        </p:txBody>
      </p:sp>
    </p:spTree>
    <p:extLst>
      <p:ext uri="{BB962C8B-B14F-4D97-AF65-F5344CB8AC3E}">
        <p14:creationId xmlns:p14="http://schemas.microsoft.com/office/powerpoint/2010/main" val="2856664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55">
            <a:extLst>
              <a:ext uri="{FF2B5EF4-FFF2-40B4-BE49-F238E27FC236}">
                <a16:creationId xmlns:a16="http://schemas.microsoft.com/office/drawing/2014/main" id="{FD125BFB-5773-7FC3-5E52-B3E87D9DCD30}"/>
              </a:ext>
            </a:extLst>
          </p:cNvPr>
          <p:cNvSpPr txBox="1">
            <a:spLocks/>
          </p:cNvSpPr>
          <p:nvPr/>
        </p:nvSpPr>
        <p:spPr bwMode="gray">
          <a:xfrm>
            <a:off x="168094" y="1632907"/>
            <a:ext cx="2790454" cy="4706907"/>
          </a:xfrm>
          <a:prstGeom prst="rect">
            <a:avLst/>
          </a:prstGeom>
          <a:ln>
            <a:noFill/>
          </a:ln>
        </p:spPr>
        <p:txBody>
          <a:bodyPr lIns="92035" tIns="122713" rIns="92035" bIns="92035"/>
          <a:lstStyle>
            <a:lvl1pPr marL="0" indent="0" algn="l" defTabSz="914400" rtl="0" eaLnBrk="1" latinLnBrk="0" hangingPunct="1">
              <a:spcBef>
                <a:spcPts val="0"/>
              </a:spcBef>
              <a:buFont typeface="Arial" pitchFamily="34" charset="0"/>
              <a:buNone/>
              <a:defRPr sz="1200" b="0" kern="1200" baseline="0">
                <a:solidFill>
                  <a:schemeClr val="tx1"/>
                </a:solidFill>
                <a:latin typeface="Century Gothic" pitchFamily="34" charset="0"/>
                <a:ea typeface="+mn-ea"/>
                <a:cs typeface="+mn-cs"/>
              </a:defRPr>
            </a:lvl1pPr>
            <a:lvl2pPr marL="180975" indent="-180975" algn="l" defTabSz="914400" rtl="0" eaLnBrk="1" latinLnBrk="0" hangingPunct="1">
              <a:spcBef>
                <a:spcPts val="600"/>
              </a:spcBef>
              <a:buFont typeface="Wingdings" pitchFamily="2" charset="2"/>
              <a:buChar char="§"/>
              <a:defRPr sz="1200" kern="1200">
                <a:solidFill>
                  <a:schemeClr val="tx1"/>
                </a:solidFill>
                <a:latin typeface="Century Gothic" pitchFamily="34" charset="0"/>
                <a:ea typeface="+mn-ea"/>
                <a:cs typeface="+mn-cs"/>
              </a:defRPr>
            </a:lvl2pPr>
            <a:lvl3pPr marL="355600" indent="-174625" algn="l" defTabSz="914400" rtl="0" eaLnBrk="1" latinLnBrk="0" hangingPunct="1">
              <a:spcBef>
                <a:spcPts val="600"/>
              </a:spcBef>
              <a:buFont typeface="Wingdings" pitchFamily="2" charset="2"/>
              <a:buChar char="§"/>
              <a:defRPr sz="1200" kern="1200">
                <a:solidFill>
                  <a:schemeClr val="tx1"/>
                </a:solidFill>
                <a:latin typeface="Century Gothic" pitchFamily="34" charset="0"/>
                <a:ea typeface="+mn-ea"/>
                <a:cs typeface="+mn-cs"/>
              </a:defRPr>
            </a:lvl3pPr>
            <a:lvl4pPr marL="536575" indent="-180975" algn="l" defTabSz="914400" rtl="0" eaLnBrk="1" latinLnBrk="0" hangingPunct="1">
              <a:spcBef>
                <a:spcPts val="600"/>
              </a:spcBef>
              <a:buFont typeface="Wingdings" pitchFamily="2" charset="2"/>
              <a:buChar char="§"/>
              <a:defRPr sz="1200" kern="1200">
                <a:solidFill>
                  <a:schemeClr val="tx1"/>
                </a:solidFill>
                <a:latin typeface="Century Gothic" pitchFamily="34" charset="0"/>
                <a:ea typeface="+mn-ea"/>
                <a:cs typeface="+mn-cs"/>
              </a:defRPr>
            </a:lvl4pPr>
            <a:lvl5pPr marL="534988" indent="-177800" algn="l" defTabSz="914400" rtl="0" eaLnBrk="1" latinLnBrk="0" hangingPunct="1">
              <a:spcBef>
                <a:spcPts val="600"/>
              </a:spcBef>
              <a:buFont typeface="Wingdings" pitchFamily="2" charset="2"/>
              <a:buChar char="§"/>
              <a:defRPr sz="1400" kern="1200">
                <a:solidFill>
                  <a:schemeClr val="tx1"/>
                </a:solidFill>
                <a:latin typeface="Century Gothic" pitchFamily="34" charset="0"/>
                <a:ea typeface="+mn-ea"/>
                <a:cs typeface="+mn-cs"/>
              </a:defRPr>
            </a:lvl5pPr>
            <a:lvl6pPr marL="714375" indent="-171450" algn="l" defTabSz="914400" rtl="0" eaLnBrk="1" latinLnBrk="0" hangingPunct="1">
              <a:spcBef>
                <a:spcPts val="1800"/>
              </a:spcBef>
              <a:buFont typeface="Wingdings" pitchFamily="2" charset="2"/>
              <a:buChar char="§"/>
              <a:defRPr sz="1800" kern="1200">
                <a:solidFill>
                  <a:schemeClr val="tx1"/>
                </a:solidFill>
                <a:latin typeface="Century Gothic" pitchFamily="34" charset="0"/>
                <a:ea typeface="+mn-ea"/>
                <a:cs typeface="+mn-cs"/>
              </a:defRPr>
            </a:lvl6pPr>
            <a:lvl7pPr marL="895350" indent="-180975" algn="l" defTabSz="914400" rtl="0" eaLnBrk="1" latinLnBrk="0" hangingPunct="1">
              <a:spcBef>
                <a:spcPts val="1800"/>
              </a:spcBef>
              <a:buFont typeface="Wingdings" pitchFamily="2" charset="2"/>
              <a:buChar char="§"/>
              <a:defRPr sz="1800" kern="1200">
                <a:solidFill>
                  <a:schemeClr val="tx1"/>
                </a:solidFill>
                <a:latin typeface="Century Gothic" pitchFamily="34" charset="0"/>
                <a:ea typeface="+mn-ea"/>
                <a:cs typeface="+mn-cs"/>
              </a:defRPr>
            </a:lvl7pPr>
            <a:lvl8pPr marL="1076325" indent="-180975" algn="l" defTabSz="914400" rtl="0" eaLnBrk="1" latinLnBrk="0" hangingPunct="1">
              <a:spcBef>
                <a:spcPts val="1800"/>
              </a:spcBef>
              <a:buFont typeface="Wingdings" pitchFamily="2" charset="2"/>
              <a:buChar char="§"/>
              <a:defRPr sz="1800" kern="1200">
                <a:solidFill>
                  <a:schemeClr val="tx1"/>
                </a:solidFill>
                <a:latin typeface="Century Gothic" pitchFamily="34" charset="0"/>
                <a:ea typeface="+mn-ea"/>
                <a:cs typeface="+mn-cs"/>
              </a:defRPr>
            </a:lvl8pPr>
            <a:lvl9pPr marL="1257300" indent="-180975" algn="l" defTabSz="914400" rtl="0" eaLnBrk="1" latinLnBrk="0" hangingPunct="1">
              <a:spcBef>
                <a:spcPts val="1800"/>
              </a:spcBef>
              <a:buFont typeface="Wingdings" pitchFamily="2" charset="2"/>
              <a:buChar char="§"/>
              <a:defRPr sz="1800" kern="1200">
                <a:solidFill>
                  <a:schemeClr val="tx1"/>
                </a:solidFill>
                <a:latin typeface="Century Gothic" pitchFamily="34" charset="0"/>
                <a:ea typeface="+mn-ea"/>
                <a:cs typeface="+mn-cs"/>
              </a:defRPr>
            </a:lvl9pPr>
          </a:lstStyle>
          <a:p>
            <a:pPr marL="180975" marR="0" lvl="1" indent="-180975" algn="l"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it-IT" sz="2000" b="1" i="0" u="sng" strike="noStrike" kern="1200" cap="none" spc="0" normalizeH="0" baseline="0" noProof="0" dirty="0">
                <a:ln>
                  <a:noFill/>
                </a:ln>
                <a:solidFill>
                  <a:prstClr val="black"/>
                </a:solidFill>
                <a:effectLst/>
                <a:uLnTx/>
                <a:uFillTx/>
                <a:latin typeface="Amalia" panose="020B0504020203020204" pitchFamily="34" charset="0"/>
                <a:cs typeface="Arial" panose="020B0604020202020204" pitchFamily="34" charset="0"/>
              </a:rPr>
              <a:t>capital ini</a:t>
            </a:r>
            <a:r>
              <a:rPr kumimoji="0" lang="ro-RO" sz="2000" b="1" i="0" u="sng" strike="noStrike" kern="1200" cap="none" spc="0" normalizeH="0" baseline="0" noProof="0" dirty="0">
                <a:ln>
                  <a:noFill/>
                </a:ln>
                <a:solidFill>
                  <a:prstClr val="black"/>
                </a:solidFill>
                <a:effectLst/>
                <a:uLnTx/>
                <a:uFillTx/>
                <a:latin typeface="Amalia" panose="020B0504020203020204" pitchFamily="34" charset="0"/>
                <a:cs typeface="Arial" panose="020B0604020202020204" pitchFamily="34" charset="0"/>
              </a:rPr>
              <a:t>ț</a:t>
            </a:r>
            <a:r>
              <a:rPr kumimoji="0" lang="it-IT" sz="2000" b="1" i="0" u="sng" strike="noStrike" kern="1200" cap="none" spc="0" normalizeH="0" baseline="0" noProof="0" dirty="0">
                <a:ln>
                  <a:noFill/>
                </a:ln>
                <a:solidFill>
                  <a:prstClr val="black"/>
                </a:solidFill>
                <a:effectLst/>
                <a:uLnTx/>
                <a:uFillTx/>
                <a:latin typeface="Amalia" panose="020B0504020203020204" pitchFamily="34" charset="0"/>
                <a:cs typeface="Arial" panose="020B0604020202020204" pitchFamily="34" charset="0"/>
              </a:rPr>
              <a:t>ial </a:t>
            </a:r>
            <a:r>
              <a:rPr kumimoji="0" lang="ro-RO" sz="2000" b="1" i="0" u="sng" strike="noStrike" kern="1200" cap="none" spc="0" normalizeH="0" baseline="0" noProof="0" dirty="0">
                <a:ln>
                  <a:noFill/>
                </a:ln>
                <a:solidFill>
                  <a:prstClr val="black"/>
                </a:solidFill>
                <a:effectLst/>
                <a:uLnTx/>
                <a:uFillTx/>
                <a:latin typeface="Amalia" panose="020B0504020203020204" pitchFamily="34" charset="0"/>
                <a:cs typeface="Arial" panose="020B0604020202020204" pitchFamily="34" charset="0"/>
              </a:rPr>
              <a:t>ș</a:t>
            </a:r>
            <a:r>
              <a:rPr kumimoji="0" lang="it-IT" sz="2000" b="1" i="0" u="sng" strike="noStrike" kern="1200" cap="none" spc="0" normalizeH="0" baseline="0" noProof="0" dirty="0">
                <a:ln>
                  <a:noFill/>
                </a:ln>
                <a:solidFill>
                  <a:prstClr val="black"/>
                </a:solidFill>
                <a:effectLst/>
                <a:uLnTx/>
                <a:uFillTx/>
                <a:latin typeface="Amalia" panose="020B0504020203020204" pitchFamily="34" charset="0"/>
                <a:cs typeface="Arial" panose="020B0604020202020204" pitchFamily="34" charset="0"/>
              </a:rPr>
              <a:t>i m</a:t>
            </a:r>
            <a:r>
              <a:rPr kumimoji="0" lang="ro-RO" sz="2000" b="1" i="0" u="sng" strike="noStrike" kern="1200" cap="none" spc="0" normalizeH="0" baseline="0" noProof="0" dirty="0">
                <a:ln>
                  <a:noFill/>
                </a:ln>
                <a:solidFill>
                  <a:prstClr val="black"/>
                </a:solidFill>
                <a:effectLst/>
                <a:uLnTx/>
                <a:uFillTx/>
                <a:latin typeface="Amalia" panose="020B0504020203020204" pitchFamily="34" charset="0"/>
                <a:cs typeface="Arial" panose="020B0604020202020204" pitchFamily="34" charset="0"/>
              </a:rPr>
              <a:t>ă</a:t>
            </a:r>
            <a:r>
              <a:rPr kumimoji="0" lang="it-IT" sz="2000" b="1" i="0" u="sng" strike="noStrike" kern="1200" cap="none" spc="0" normalizeH="0" baseline="0" noProof="0" dirty="0">
                <a:ln>
                  <a:noFill/>
                </a:ln>
                <a:solidFill>
                  <a:prstClr val="black"/>
                </a:solidFill>
                <a:effectLst/>
                <a:uLnTx/>
                <a:uFillTx/>
                <a:latin typeface="Amalia" panose="020B0504020203020204" pitchFamily="34" charset="0"/>
                <a:cs typeface="Arial" panose="020B0604020202020204" pitchFamily="34" charset="0"/>
              </a:rPr>
              <a:t>rire de capital</a:t>
            </a:r>
            <a:r>
              <a:rPr kumimoji="0" lang="it-IT" sz="2000" b="1" i="0" u="none" strike="noStrike" kern="1200" cap="none" spc="0" normalizeH="0" baseline="0" noProof="0" dirty="0">
                <a:ln>
                  <a:noFill/>
                </a:ln>
                <a:solidFill>
                  <a:prstClr val="black"/>
                </a:solidFill>
                <a:effectLst/>
                <a:uLnTx/>
                <a:uFillTx/>
                <a:latin typeface="Amalia" panose="020B0504020203020204" pitchFamily="34" charset="0"/>
                <a:cs typeface="Arial" panose="020B0604020202020204" pitchFamily="34" charset="0"/>
              </a:rPr>
              <a:t> </a:t>
            </a:r>
            <a:r>
              <a:rPr kumimoji="0" lang="it-IT" sz="2000" b="0" i="0" u="none" strike="noStrike" kern="1200" cap="none" spc="0" normalizeH="0" baseline="0" noProof="0" dirty="0">
                <a:ln>
                  <a:noFill/>
                </a:ln>
                <a:solidFill>
                  <a:prstClr val="black"/>
                </a:solidFill>
                <a:effectLst/>
                <a:uLnTx/>
                <a:uFillTx/>
                <a:latin typeface="Amalia" panose="020B0504020203020204" pitchFamily="34" charset="0"/>
                <a:cs typeface="Arial" panose="020B0604020202020204" pitchFamily="34" charset="0"/>
              </a:rPr>
              <a:t>– fonduri personale/ noi asocia</a:t>
            </a:r>
            <a:r>
              <a:rPr kumimoji="0" lang="ro-RO" sz="2000" b="0" i="0" u="none" strike="noStrike" kern="1200" cap="none" spc="0" normalizeH="0" baseline="0" noProof="0" dirty="0">
                <a:ln>
                  <a:noFill/>
                </a:ln>
                <a:solidFill>
                  <a:prstClr val="black"/>
                </a:solidFill>
                <a:effectLst/>
                <a:uLnTx/>
                <a:uFillTx/>
                <a:latin typeface="Amalia" panose="020B0504020203020204" pitchFamily="34" charset="0"/>
                <a:cs typeface="Arial" panose="020B0604020202020204" pitchFamily="34" charset="0"/>
              </a:rPr>
              <a:t>ț</a:t>
            </a:r>
            <a:r>
              <a:rPr kumimoji="0" lang="it-IT" sz="2000" b="0" i="0" u="none" strike="noStrike" kern="1200" cap="none" spc="0" normalizeH="0" baseline="0" noProof="0" dirty="0">
                <a:ln>
                  <a:noFill/>
                </a:ln>
                <a:solidFill>
                  <a:prstClr val="black"/>
                </a:solidFill>
                <a:effectLst/>
                <a:uLnTx/>
                <a:uFillTx/>
                <a:latin typeface="Amalia" panose="020B0504020203020204" pitchFamily="34" charset="0"/>
                <a:cs typeface="Arial" panose="020B0604020202020204" pitchFamily="34" charset="0"/>
              </a:rPr>
              <a:t>i cu participare la profit </a:t>
            </a:r>
            <a:r>
              <a:rPr kumimoji="0" lang="ro-RO" sz="2000" b="0" i="0" u="none" strike="noStrike" kern="1200" cap="none" spc="0" normalizeH="0" baseline="0" noProof="0" dirty="0">
                <a:ln>
                  <a:noFill/>
                </a:ln>
                <a:solidFill>
                  <a:prstClr val="black"/>
                </a:solidFill>
                <a:effectLst/>
                <a:uLnTx/>
                <a:uFillTx/>
                <a:latin typeface="Amalia" panose="020B0504020203020204" pitchFamily="34" charset="0"/>
                <a:cs typeface="Arial" panose="020B0604020202020204" pitchFamily="34" charset="0"/>
              </a:rPr>
              <a:t>ș</a:t>
            </a:r>
            <a:r>
              <a:rPr kumimoji="0" lang="it-IT" sz="2000" b="0" i="0" u="none" strike="noStrike" kern="1200" cap="none" spc="0" normalizeH="0" baseline="0" noProof="0" dirty="0">
                <a:ln>
                  <a:noFill/>
                </a:ln>
                <a:solidFill>
                  <a:prstClr val="black"/>
                </a:solidFill>
                <a:effectLst/>
                <a:uLnTx/>
                <a:uFillTx/>
                <a:latin typeface="Amalia" panose="020B0504020203020204" pitchFamily="34" charset="0"/>
                <a:cs typeface="Arial" panose="020B0604020202020204" pitchFamily="34" charset="0"/>
              </a:rPr>
              <a:t>i </a:t>
            </a:r>
            <a:r>
              <a:rPr kumimoji="0" lang="ro-RO" sz="2000" b="0" i="0" u="none" strike="noStrike" kern="1200" cap="none" spc="0" normalizeH="0" baseline="0" noProof="0" dirty="0">
                <a:ln>
                  <a:noFill/>
                </a:ln>
                <a:solidFill>
                  <a:prstClr val="black"/>
                </a:solidFill>
                <a:effectLst/>
                <a:uLnTx/>
                <a:uFillTx/>
                <a:latin typeface="Amalia" panose="020B0504020203020204" pitchFamily="34" charset="0"/>
                <a:cs typeface="Arial" panose="020B0604020202020204" pitchFamily="34" charset="0"/>
              </a:rPr>
              <a:t>în</a:t>
            </a:r>
            <a:r>
              <a:rPr kumimoji="0" lang="it-IT" sz="2000" b="0" i="0" u="none" strike="noStrike" kern="1200" cap="none" spc="0" normalizeH="0" baseline="0" noProof="0" dirty="0">
                <a:ln>
                  <a:noFill/>
                </a:ln>
                <a:solidFill>
                  <a:prstClr val="black"/>
                </a:solidFill>
                <a:effectLst/>
                <a:uLnTx/>
                <a:uFillTx/>
                <a:latin typeface="Amalia" panose="020B0504020203020204" pitchFamily="34" charset="0"/>
                <a:cs typeface="Arial" panose="020B0604020202020204" pitchFamily="34" charset="0"/>
              </a:rPr>
              <a:t> luarea deciziilor</a:t>
            </a:r>
          </a:p>
          <a:p>
            <a:pPr marL="180975" marR="0" lvl="1" indent="-180975" algn="l"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it-IT" sz="2000" b="1" i="0" u="sng" strike="noStrike" kern="1200" cap="none" spc="0" normalizeH="0" baseline="0" noProof="0" dirty="0">
                <a:ln>
                  <a:noFill/>
                </a:ln>
                <a:solidFill>
                  <a:prstClr val="black"/>
                </a:solidFill>
                <a:effectLst/>
                <a:uLnTx/>
                <a:uFillTx/>
                <a:latin typeface="Amalia" panose="020B0504020203020204" pitchFamily="34" charset="0"/>
                <a:cs typeface="Arial" panose="020B0604020202020204" pitchFamily="34" charset="0"/>
              </a:rPr>
              <a:t>profitul anual </a:t>
            </a:r>
            <a:r>
              <a:rPr kumimoji="0" lang="it-IT" sz="2000" b="0" i="0" u="none" strike="noStrike" kern="1200" cap="none" spc="0" normalizeH="0" baseline="0" noProof="0" dirty="0">
                <a:ln>
                  <a:noFill/>
                </a:ln>
                <a:solidFill>
                  <a:prstClr val="black"/>
                </a:solidFill>
                <a:effectLst/>
                <a:uLnTx/>
                <a:uFillTx/>
                <a:latin typeface="Amalia" panose="020B0504020203020204" pitchFamily="34" charset="0"/>
                <a:cs typeface="Arial" panose="020B0604020202020204" pitchFamily="34" charset="0"/>
              </a:rPr>
              <a:t>– sume limitate vs. </a:t>
            </a:r>
            <a:r>
              <a:rPr kumimoji="0" lang="ro-RO" sz="2000" b="0" i="0" u="none" strike="noStrike" kern="1200" cap="none" spc="0" normalizeH="0" baseline="0" noProof="0" dirty="0">
                <a:ln>
                  <a:noFill/>
                </a:ln>
                <a:solidFill>
                  <a:prstClr val="black"/>
                </a:solidFill>
                <a:effectLst/>
                <a:uLnTx/>
                <a:uFillTx/>
                <a:latin typeface="Amalia" panose="020B0504020203020204" pitchFamily="34" charset="0"/>
                <a:cs typeface="Arial" panose="020B0604020202020204" pitchFamily="34" charset="0"/>
              </a:rPr>
              <a:t>o</a:t>
            </a:r>
            <a:r>
              <a:rPr kumimoji="0" lang="it-IT" sz="2000" b="0" i="0" u="none" strike="noStrike" kern="1200" cap="none" spc="0" normalizeH="0" baseline="0" noProof="0" dirty="0">
                <a:ln>
                  <a:noFill/>
                </a:ln>
                <a:solidFill>
                  <a:prstClr val="black"/>
                </a:solidFill>
                <a:effectLst/>
                <a:uLnTx/>
                <a:uFillTx/>
                <a:latin typeface="Amalia" panose="020B0504020203020204" pitchFamily="34" charset="0"/>
                <a:cs typeface="Arial" panose="020B0604020202020204" pitchFamily="34" charset="0"/>
              </a:rPr>
              <a:t>portunit</a:t>
            </a:r>
            <a:r>
              <a:rPr kumimoji="0" lang="ro-RO" sz="2000" b="0" i="0" u="none" strike="noStrike" kern="1200" cap="none" spc="0" normalizeH="0" baseline="0" noProof="0" dirty="0" err="1">
                <a:ln>
                  <a:noFill/>
                </a:ln>
                <a:solidFill>
                  <a:prstClr val="black"/>
                </a:solidFill>
                <a:effectLst/>
                <a:uLnTx/>
                <a:uFillTx/>
                <a:latin typeface="Amalia" panose="020B0504020203020204" pitchFamily="34" charset="0"/>
                <a:cs typeface="Arial" panose="020B0604020202020204" pitchFamily="34" charset="0"/>
              </a:rPr>
              <a:t>ăț</a:t>
            </a:r>
            <a:r>
              <a:rPr kumimoji="0" lang="it-IT" sz="2000" b="0" i="0" u="none" strike="noStrike" kern="1200" cap="none" spc="0" normalizeH="0" baseline="0" noProof="0" dirty="0">
                <a:ln>
                  <a:noFill/>
                </a:ln>
                <a:solidFill>
                  <a:prstClr val="black"/>
                </a:solidFill>
                <a:effectLst/>
                <a:uLnTx/>
                <a:uFillTx/>
                <a:latin typeface="Amalia" panose="020B0504020203020204" pitchFamily="34" charset="0"/>
                <a:cs typeface="Arial" panose="020B0604020202020204" pitchFamily="34" charset="0"/>
              </a:rPr>
              <a:t>i de dezvoltare</a:t>
            </a:r>
          </a:p>
          <a:p>
            <a:pPr marL="180975" marR="0" lvl="1" indent="-180975" algn="l"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it-IT" sz="2000" b="0" i="1" u="none" strike="noStrike" kern="1200" cap="none" spc="0" normalizeH="0" baseline="0" noProof="0" dirty="0">
                <a:ln>
                  <a:noFill/>
                </a:ln>
                <a:solidFill>
                  <a:prstClr val="black"/>
                </a:solidFill>
                <a:effectLst/>
                <a:uLnTx/>
                <a:uFillTx/>
                <a:latin typeface="Amalia" panose="020B0504020203020204" pitchFamily="34" charset="0"/>
                <a:cs typeface="Arial" panose="020B0604020202020204" pitchFamily="34" charset="0"/>
              </a:rPr>
              <a:t>f</a:t>
            </a:r>
            <a:r>
              <a:rPr kumimoji="0" lang="ro-RO" sz="2000" b="0" i="1" u="none" strike="noStrike" kern="1200" cap="none" spc="0" normalizeH="0" baseline="0" noProof="0" dirty="0">
                <a:ln>
                  <a:noFill/>
                </a:ln>
                <a:solidFill>
                  <a:prstClr val="black"/>
                </a:solidFill>
                <a:effectLst/>
                <a:uLnTx/>
                <a:uFillTx/>
                <a:latin typeface="Amalia" panose="020B0504020203020204" pitchFamily="34" charset="0"/>
                <a:cs typeface="Arial" panose="020B0604020202020204" pitchFamily="34" charset="0"/>
              </a:rPr>
              <a:t>ă</a:t>
            </a:r>
            <a:r>
              <a:rPr kumimoji="0" lang="it-IT" sz="2000" b="0" i="1" u="none" strike="noStrike" kern="1200" cap="none" spc="0" normalizeH="0" baseline="0" noProof="0" dirty="0">
                <a:ln>
                  <a:noFill/>
                </a:ln>
                <a:solidFill>
                  <a:prstClr val="black"/>
                </a:solidFill>
                <a:effectLst/>
                <a:uLnTx/>
                <a:uFillTx/>
                <a:latin typeface="Amalia" panose="020B0504020203020204" pitchFamily="34" charset="0"/>
                <a:cs typeface="Arial" panose="020B0604020202020204" pitchFamily="34" charset="0"/>
              </a:rPr>
              <a:t>r</a:t>
            </a:r>
            <a:r>
              <a:rPr kumimoji="0" lang="ro-RO" sz="2000" b="0" i="1" u="none" strike="noStrike" kern="1200" cap="none" spc="0" normalizeH="0" baseline="0" noProof="0" dirty="0">
                <a:ln>
                  <a:noFill/>
                </a:ln>
                <a:solidFill>
                  <a:prstClr val="black"/>
                </a:solidFill>
                <a:effectLst/>
                <a:uLnTx/>
                <a:uFillTx/>
                <a:latin typeface="Amalia" panose="020B0504020203020204" pitchFamily="34" charset="0"/>
                <a:cs typeface="Arial" panose="020B0604020202020204" pitchFamily="34" charset="0"/>
              </a:rPr>
              <a:t>ă</a:t>
            </a:r>
            <a:r>
              <a:rPr kumimoji="0" lang="it-IT" sz="2000" b="0" i="1" u="none" strike="noStrike" kern="1200" cap="none" spc="0" normalizeH="0" baseline="0" noProof="0" dirty="0">
                <a:ln>
                  <a:noFill/>
                </a:ln>
                <a:solidFill>
                  <a:prstClr val="black"/>
                </a:solidFill>
                <a:effectLst/>
                <a:uLnTx/>
                <a:uFillTx/>
                <a:latin typeface="Amalia" panose="020B0504020203020204" pitchFamily="34" charset="0"/>
                <a:cs typeface="Arial" panose="020B0604020202020204" pitchFamily="34" charset="0"/>
              </a:rPr>
              <a:t> costuri de finan</a:t>
            </a:r>
            <a:r>
              <a:rPr kumimoji="0" lang="ro-RO" sz="2000" b="0" i="1" u="none" strike="noStrike" kern="1200" cap="none" spc="0" normalizeH="0" baseline="0" noProof="0" dirty="0">
                <a:ln>
                  <a:noFill/>
                </a:ln>
                <a:solidFill>
                  <a:prstClr val="black"/>
                </a:solidFill>
                <a:effectLst/>
                <a:uLnTx/>
                <a:uFillTx/>
                <a:latin typeface="Amalia" panose="020B0504020203020204" pitchFamily="34" charset="0"/>
                <a:cs typeface="Arial" panose="020B0604020202020204" pitchFamily="34" charset="0"/>
              </a:rPr>
              <a:t>ț</a:t>
            </a:r>
            <a:r>
              <a:rPr kumimoji="0" lang="it-IT" sz="2000" b="0" i="1" u="none" strike="noStrike" kern="1200" cap="none" spc="0" normalizeH="0" baseline="0" noProof="0" dirty="0">
                <a:ln>
                  <a:noFill/>
                </a:ln>
                <a:solidFill>
                  <a:prstClr val="black"/>
                </a:solidFill>
                <a:effectLst/>
                <a:uLnTx/>
                <a:uFillTx/>
                <a:latin typeface="Amalia" panose="020B0504020203020204" pitchFamily="34" charset="0"/>
                <a:cs typeface="Arial" panose="020B0604020202020204" pitchFamily="34" charset="0"/>
              </a:rPr>
              <a:t>are</a:t>
            </a:r>
          </a:p>
        </p:txBody>
      </p:sp>
      <p:sp>
        <p:nvSpPr>
          <p:cNvPr id="12" name="Textplatzhalter 55">
            <a:extLst>
              <a:ext uri="{FF2B5EF4-FFF2-40B4-BE49-F238E27FC236}">
                <a16:creationId xmlns:a16="http://schemas.microsoft.com/office/drawing/2014/main" id="{A21BF8CC-4A0B-B851-6DDA-C2159D926F95}"/>
              </a:ext>
            </a:extLst>
          </p:cNvPr>
          <p:cNvSpPr txBox="1">
            <a:spLocks/>
          </p:cNvSpPr>
          <p:nvPr/>
        </p:nvSpPr>
        <p:spPr bwMode="gray">
          <a:xfrm>
            <a:off x="9079177" y="1632907"/>
            <a:ext cx="2944729" cy="4711756"/>
          </a:xfrm>
          <a:prstGeom prst="rect">
            <a:avLst/>
          </a:prstGeom>
          <a:ln>
            <a:noFill/>
          </a:ln>
        </p:spPr>
        <p:txBody>
          <a:bodyPr lIns="92035" tIns="122713" rIns="92035" bIns="92035" anchor="t"/>
          <a:lstStyle>
            <a:lvl1pPr marL="0" indent="0" algn="l" defTabSz="914400" rtl="0" eaLnBrk="1" latinLnBrk="0" hangingPunct="1">
              <a:spcBef>
                <a:spcPts val="0"/>
              </a:spcBef>
              <a:buFont typeface="Arial" pitchFamily="34" charset="0"/>
              <a:buNone/>
              <a:defRPr sz="1200" b="0" kern="1200" baseline="0">
                <a:solidFill>
                  <a:schemeClr val="tx1"/>
                </a:solidFill>
                <a:latin typeface="Century Gothic" pitchFamily="34" charset="0"/>
                <a:ea typeface="+mn-ea"/>
                <a:cs typeface="+mn-cs"/>
              </a:defRPr>
            </a:lvl1pPr>
            <a:lvl2pPr marL="180975" indent="-180975" algn="l" defTabSz="914400" rtl="0" eaLnBrk="1" latinLnBrk="0" hangingPunct="1">
              <a:spcBef>
                <a:spcPts val="600"/>
              </a:spcBef>
              <a:buFont typeface="Wingdings" pitchFamily="2" charset="2"/>
              <a:buChar char="§"/>
              <a:defRPr sz="1200" kern="1200">
                <a:solidFill>
                  <a:schemeClr val="tx1"/>
                </a:solidFill>
                <a:latin typeface="Century Gothic" pitchFamily="34" charset="0"/>
                <a:ea typeface="+mn-ea"/>
                <a:cs typeface="+mn-cs"/>
              </a:defRPr>
            </a:lvl2pPr>
            <a:lvl3pPr marL="355600" indent="-174625" algn="l" defTabSz="914400" rtl="0" eaLnBrk="1" latinLnBrk="0" hangingPunct="1">
              <a:spcBef>
                <a:spcPts val="600"/>
              </a:spcBef>
              <a:buFont typeface="Wingdings" pitchFamily="2" charset="2"/>
              <a:buChar char="§"/>
              <a:defRPr sz="1200" kern="1200">
                <a:solidFill>
                  <a:schemeClr val="tx1"/>
                </a:solidFill>
                <a:latin typeface="Century Gothic" pitchFamily="34" charset="0"/>
                <a:ea typeface="+mn-ea"/>
                <a:cs typeface="+mn-cs"/>
              </a:defRPr>
            </a:lvl3pPr>
            <a:lvl4pPr marL="536575" indent="-180975" algn="l" defTabSz="914400" rtl="0" eaLnBrk="1" latinLnBrk="0" hangingPunct="1">
              <a:spcBef>
                <a:spcPts val="600"/>
              </a:spcBef>
              <a:buFont typeface="Wingdings" pitchFamily="2" charset="2"/>
              <a:buChar char="§"/>
              <a:defRPr sz="1200" kern="1200">
                <a:solidFill>
                  <a:schemeClr val="tx1"/>
                </a:solidFill>
                <a:latin typeface="Century Gothic" pitchFamily="34" charset="0"/>
                <a:ea typeface="+mn-ea"/>
                <a:cs typeface="+mn-cs"/>
              </a:defRPr>
            </a:lvl4pPr>
            <a:lvl5pPr marL="534988" indent="-177800" algn="l" defTabSz="914400" rtl="0" eaLnBrk="1" latinLnBrk="0" hangingPunct="1">
              <a:spcBef>
                <a:spcPts val="600"/>
              </a:spcBef>
              <a:buFont typeface="Wingdings" pitchFamily="2" charset="2"/>
              <a:buChar char="§"/>
              <a:defRPr sz="1400" kern="1200">
                <a:solidFill>
                  <a:schemeClr val="tx1"/>
                </a:solidFill>
                <a:latin typeface="Century Gothic" pitchFamily="34" charset="0"/>
                <a:ea typeface="+mn-ea"/>
                <a:cs typeface="+mn-cs"/>
              </a:defRPr>
            </a:lvl5pPr>
            <a:lvl6pPr marL="714375" indent="-171450" algn="l" defTabSz="914400" rtl="0" eaLnBrk="1" latinLnBrk="0" hangingPunct="1">
              <a:spcBef>
                <a:spcPts val="1800"/>
              </a:spcBef>
              <a:buFont typeface="Wingdings" pitchFamily="2" charset="2"/>
              <a:buChar char="§"/>
              <a:defRPr sz="1800" kern="1200">
                <a:solidFill>
                  <a:schemeClr val="tx1"/>
                </a:solidFill>
                <a:latin typeface="Century Gothic" pitchFamily="34" charset="0"/>
                <a:ea typeface="+mn-ea"/>
                <a:cs typeface="+mn-cs"/>
              </a:defRPr>
            </a:lvl6pPr>
            <a:lvl7pPr marL="895350" indent="-180975" algn="l" defTabSz="914400" rtl="0" eaLnBrk="1" latinLnBrk="0" hangingPunct="1">
              <a:spcBef>
                <a:spcPts val="1800"/>
              </a:spcBef>
              <a:buFont typeface="Wingdings" pitchFamily="2" charset="2"/>
              <a:buChar char="§"/>
              <a:defRPr sz="1800" kern="1200">
                <a:solidFill>
                  <a:schemeClr val="tx1"/>
                </a:solidFill>
                <a:latin typeface="Century Gothic" pitchFamily="34" charset="0"/>
                <a:ea typeface="+mn-ea"/>
                <a:cs typeface="+mn-cs"/>
              </a:defRPr>
            </a:lvl7pPr>
            <a:lvl8pPr marL="1076325" indent="-180975" algn="l" defTabSz="914400" rtl="0" eaLnBrk="1" latinLnBrk="0" hangingPunct="1">
              <a:spcBef>
                <a:spcPts val="1800"/>
              </a:spcBef>
              <a:buFont typeface="Wingdings" pitchFamily="2" charset="2"/>
              <a:buChar char="§"/>
              <a:defRPr sz="1800" kern="1200">
                <a:solidFill>
                  <a:schemeClr val="tx1"/>
                </a:solidFill>
                <a:latin typeface="Century Gothic" pitchFamily="34" charset="0"/>
                <a:ea typeface="+mn-ea"/>
                <a:cs typeface="+mn-cs"/>
              </a:defRPr>
            </a:lvl8pPr>
            <a:lvl9pPr marL="1257300" indent="-180975" algn="l" defTabSz="914400" rtl="0" eaLnBrk="1" latinLnBrk="0" hangingPunct="1">
              <a:spcBef>
                <a:spcPts val="1800"/>
              </a:spcBef>
              <a:buFont typeface="Wingdings" pitchFamily="2" charset="2"/>
              <a:buChar char="§"/>
              <a:defRPr sz="1800" kern="1200">
                <a:solidFill>
                  <a:schemeClr val="tx1"/>
                </a:solidFill>
                <a:latin typeface="Century Gothic" pitchFamily="34" charset="0"/>
                <a:ea typeface="+mn-ea"/>
                <a:cs typeface="+mn-cs"/>
              </a:defRPr>
            </a:lvl9pPr>
          </a:lstStyle>
          <a:p>
            <a:pPr lvl="1">
              <a:defRPr/>
            </a:pPr>
            <a:r>
              <a:rPr lang="ro-RO" sz="1800" dirty="0">
                <a:latin typeface="Amalia" panose="020B0504020203020204" pitchFamily="34" charset="0"/>
                <a:cs typeface="Arial"/>
              </a:rPr>
              <a:t>u</a:t>
            </a:r>
            <a:r>
              <a:rPr lang="en-US" sz="1800" dirty="0" err="1">
                <a:latin typeface="Amalia" panose="020B0504020203020204" pitchFamily="34" charset="0"/>
                <a:cs typeface="Arial"/>
              </a:rPr>
              <a:t>tilizare</a:t>
            </a:r>
            <a:r>
              <a:rPr lang="en-US" sz="1800" dirty="0">
                <a:latin typeface="Amalia" panose="020B0504020203020204" pitchFamily="34" charset="0"/>
                <a:cs typeface="Arial"/>
              </a:rPr>
              <a:t> divers</a:t>
            </a:r>
            <a:r>
              <a:rPr lang="ro-RO" sz="1800" dirty="0">
                <a:latin typeface="Amalia" panose="020B0504020203020204" pitchFamily="34" charset="0"/>
                <a:cs typeface="Arial"/>
              </a:rPr>
              <a:t>ă</a:t>
            </a:r>
            <a:r>
              <a:rPr lang="en-US" sz="1800" dirty="0">
                <a:latin typeface="Amalia" panose="020B0504020203020204" pitchFamily="34" charset="0"/>
                <a:cs typeface="Arial"/>
              </a:rPr>
              <a:t> </a:t>
            </a:r>
            <a:r>
              <a:rPr lang="en-US" sz="1800" b="1" dirty="0" err="1">
                <a:latin typeface="Amalia" panose="020B0504020203020204" pitchFamily="34" charset="0"/>
                <a:cs typeface="Arial"/>
              </a:rPr>
              <a:t>adaptat</a:t>
            </a:r>
            <a:r>
              <a:rPr lang="ro-RO" sz="1800" b="1" dirty="0">
                <a:latin typeface="Amalia" panose="020B0504020203020204" pitchFamily="34" charset="0"/>
                <a:cs typeface="Arial"/>
              </a:rPr>
              <a:t>ă</a:t>
            </a:r>
            <a:r>
              <a:rPr lang="en-US" sz="1800" b="1" dirty="0">
                <a:latin typeface="Amalia" panose="020B0504020203020204" pitchFamily="34" charset="0"/>
                <a:cs typeface="Arial"/>
              </a:rPr>
              <a:t> </a:t>
            </a:r>
            <a:r>
              <a:rPr lang="en-US" sz="1800" b="1" dirty="0" err="1">
                <a:latin typeface="Amalia" panose="020B0504020203020204" pitchFamily="34" charset="0"/>
                <a:cs typeface="Arial"/>
              </a:rPr>
              <a:t>nevoilor</a:t>
            </a:r>
            <a:r>
              <a:rPr lang="en-US" sz="1800" b="1" dirty="0">
                <a:latin typeface="Amalia" panose="020B0504020203020204" pitchFamily="34" charset="0"/>
                <a:cs typeface="Arial"/>
              </a:rPr>
              <a:t> </a:t>
            </a:r>
            <a:r>
              <a:rPr lang="en-US" sz="1800" b="1" dirty="0" err="1">
                <a:latin typeface="Amalia" panose="020B0504020203020204" pitchFamily="34" charset="0"/>
                <a:cs typeface="Arial"/>
              </a:rPr>
              <a:t>specifice</a:t>
            </a:r>
            <a:r>
              <a:rPr lang="en-US" sz="1800" b="1" dirty="0">
                <a:latin typeface="Amalia" panose="020B0504020203020204" pitchFamily="34" charset="0"/>
                <a:cs typeface="Arial"/>
              </a:rPr>
              <a:t> ale </a:t>
            </a:r>
            <a:r>
              <a:rPr lang="en-US" sz="1800" b="1" dirty="0" err="1">
                <a:latin typeface="Amalia" panose="020B0504020203020204" pitchFamily="34" charset="0"/>
                <a:cs typeface="Arial"/>
              </a:rPr>
              <a:t>companiei</a:t>
            </a:r>
            <a:endParaRPr lang="en-US" sz="1800" b="1" dirty="0">
              <a:solidFill>
                <a:prstClr val="black"/>
              </a:solidFill>
              <a:latin typeface="Amalia" panose="020B0504020203020204" pitchFamily="34" charset="0"/>
              <a:cs typeface="Arial" panose="020B0604020202020204" pitchFamily="34" charset="0"/>
            </a:endParaRPr>
          </a:p>
          <a:p>
            <a:pPr lvl="1">
              <a:defRPr/>
            </a:pPr>
            <a:r>
              <a:rPr lang="ro-RO" sz="1800" b="1" dirty="0">
                <a:latin typeface="Amalia" panose="020B0504020203020204" pitchFamily="34" charset="0"/>
                <a:cs typeface="Arial"/>
              </a:rPr>
              <a:t>s</a:t>
            </a:r>
            <a:r>
              <a:rPr lang="en-US" sz="1800" b="1" dirty="0" err="1">
                <a:latin typeface="Amalia" panose="020B0504020203020204" pitchFamily="34" charset="0"/>
                <a:cs typeface="Arial"/>
              </a:rPr>
              <a:t>olu</a:t>
            </a:r>
            <a:r>
              <a:rPr lang="ro-RO" sz="1800" b="1" dirty="0">
                <a:latin typeface="Amalia" panose="020B0504020203020204" pitchFamily="34" charset="0"/>
                <a:cs typeface="Arial"/>
              </a:rPr>
              <a:t>ț</a:t>
            </a:r>
            <a:r>
              <a:rPr lang="en-US" sz="1800" b="1" dirty="0">
                <a:latin typeface="Amalia" panose="020B0504020203020204" pitchFamily="34" charset="0"/>
                <a:cs typeface="Arial"/>
              </a:rPr>
              <a:t>ii </a:t>
            </a:r>
            <a:r>
              <a:rPr lang="ro-RO" sz="1800" b="1" dirty="0">
                <a:latin typeface="Amalia" panose="020B0504020203020204" pitchFamily="34" charset="0"/>
                <a:cs typeface="Arial"/>
              </a:rPr>
              <a:t>ș</a:t>
            </a:r>
            <a:r>
              <a:rPr lang="en-US" sz="1800" b="1" dirty="0" err="1">
                <a:latin typeface="Amalia" panose="020B0504020203020204" pitchFamily="34" charset="0"/>
                <a:cs typeface="Arial"/>
              </a:rPr>
              <a:t>i</a:t>
            </a:r>
            <a:r>
              <a:rPr lang="en-US" sz="1800" b="1" dirty="0">
                <a:latin typeface="Amalia" panose="020B0504020203020204" pitchFamily="34" charset="0"/>
                <a:cs typeface="Arial"/>
              </a:rPr>
              <a:t> </a:t>
            </a:r>
            <a:r>
              <a:rPr lang="ro-RO" sz="1800" b="1" dirty="0">
                <a:latin typeface="Amalia" panose="020B0504020203020204" pitchFamily="34" charset="0"/>
                <a:cs typeface="Arial"/>
              </a:rPr>
              <a:t>f</a:t>
            </a:r>
            <a:r>
              <a:rPr lang="en-US" sz="1800" b="1" dirty="0" err="1">
                <a:latin typeface="Amalia" panose="020B0504020203020204" pitchFamily="34" charset="0"/>
                <a:cs typeface="Arial"/>
              </a:rPr>
              <a:t>onduri</a:t>
            </a:r>
            <a:r>
              <a:rPr lang="en-US" sz="1800" b="1" dirty="0">
                <a:latin typeface="Amalia" panose="020B0504020203020204" pitchFamily="34" charset="0"/>
                <a:cs typeface="Arial"/>
              </a:rPr>
              <a:t> de </a:t>
            </a:r>
            <a:r>
              <a:rPr lang="en-US" sz="1800" b="1" dirty="0" err="1">
                <a:latin typeface="Amalia" panose="020B0504020203020204" pitchFamily="34" charset="0"/>
                <a:cs typeface="Arial"/>
              </a:rPr>
              <a:t>garantare</a:t>
            </a:r>
            <a:r>
              <a:rPr lang="en-US" sz="1800" b="1" dirty="0">
                <a:latin typeface="Amalia" panose="020B0504020203020204" pitchFamily="34" charset="0"/>
                <a:cs typeface="Arial"/>
              </a:rPr>
              <a:t> </a:t>
            </a:r>
            <a:r>
              <a:rPr lang="en-US" sz="1800" b="1" dirty="0" err="1">
                <a:latin typeface="Amalia" panose="020B0504020203020204" pitchFamily="34" charset="0"/>
                <a:cs typeface="Arial"/>
              </a:rPr>
              <a:t>disponibile</a:t>
            </a:r>
            <a:r>
              <a:rPr lang="en-US" sz="1800" dirty="0">
                <a:latin typeface="Amalia" panose="020B0504020203020204" pitchFamily="34" charset="0"/>
                <a:cs typeface="Arial"/>
              </a:rPr>
              <a:t> </a:t>
            </a:r>
            <a:r>
              <a:rPr lang="en-US" sz="1800" dirty="0" err="1">
                <a:latin typeface="Amalia" panose="020B0504020203020204" pitchFamily="34" charset="0"/>
                <a:cs typeface="Arial"/>
              </a:rPr>
              <a:t>dimensionate</a:t>
            </a:r>
            <a:r>
              <a:rPr lang="en-US" sz="1800" dirty="0">
                <a:latin typeface="Amalia" panose="020B0504020203020204" pitchFamily="34" charset="0"/>
                <a:cs typeface="Arial"/>
              </a:rPr>
              <a:t> </a:t>
            </a:r>
            <a:r>
              <a:rPr lang="ro-RO" sz="1800" dirty="0">
                <a:latin typeface="Amalia" panose="020B0504020203020204" pitchFamily="34" charset="0"/>
                <a:cs typeface="Arial"/>
              </a:rPr>
              <a:t>î</a:t>
            </a:r>
            <a:r>
              <a:rPr lang="en-US" sz="1800" dirty="0">
                <a:latin typeface="Amalia" panose="020B0504020203020204" pitchFamily="34" charset="0"/>
                <a:cs typeface="Arial"/>
              </a:rPr>
              <a:t>n </a:t>
            </a:r>
            <a:r>
              <a:rPr lang="en-US" sz="1800" dirty="0" err="1">
                <a:latin typeface="Amalia" panose="020B0504020203020204" pitchFamily="34" charset="0"/>
                <a:cs typeface="Arial"/>
              </a:rPr>
              <a:t>func</a:t>
            </a:r>
            <a:r>
              <a:rPr lang="ro-RO" sz="1800" dirty="0">
                <a:latin typeface="Amalia" panose="020B0504020203020204" pitchFamily="34" charset="0"/>
                <a:cs typeface="Arial"/>
              </a:rPr>
              <a:t>ț</a:t>
            </a:r>
            <a:r>
              <a:rPr lang="en-US" sz="1800" dirty="0" err="1">
                <a:latin typeface="Amalia" panose="020B0504020203020204" pitchFamily="34" charset="0"/>
                <a:cs typeface="Arial"/>
              </a:rPr>
              <a:t>ie</a:t>
            </a:r>
            <a:r>
              <a:rPr lang="en-US" sz="1800" dirty="0">
                <a:latin typeface="Amalia" panose="020B0504020203020204" pitchFamily="34" charset="0"/>
                <a:cs typeface="Arial"/>
              </a:rPr>
              <a:t> de </a:t>
            </a:r>
            <a:r>
              <a:rPr lang="en-US" sz="1800" dirty="0" err="1">
                <a:latin typeface="Amalia" panose="020B0504020203020204" pitchFamily="34" charset="0"/>
                <a:cs typeface="Arial"/>
              </a:rPr>
              <a:t>nevoia</a:t>
            </a:r>
            <a:r>
              <a:rPr lang="en-US" sz="1800" dirty="0">
                <a:latin typeface="Amalia" panose="020B0504020203020204" pitchFamily="34" charset="0"/>
                <a:cs typeface="Arial"/>
              </a:rPr>
              <a:t> de business &amp; capacitate de </a:t>
            </a:r>
            <a:r>
              <a:rPr lang="en-US" sz="1800" dirty="0" err="1">
                <a:latin typeface="Amalia" panose="020B0504020203020204" pitchFamily="34" charset="0"/>
                <a:cs typeface="Arial"/>
              </a:rPr>
              <a:t>rambursare</a:t>
            </a:r>
            <a:endParaRPr lang="en-US" sz="1800" dirty="0">
              <a:latin typeface="Amalia" panose="020B0504020203020204" pitchFamily="34" charset="0"/>
              <a:cs typeface="Arial"/>
            </a:endParaRPr>
          </a:p>
          <a:p>
            <a:pPr lvl="1">
              <a:defRPr/>
            </a:pPr>
            <a:r>
              <a:rPr lang="en-US" sz="1800" b="1" dirty="0" err="1">
                <a:latin typeface="Amalia" panose="020B0504020203020204" pitchFamily="34" charset="0"/>
                <a:cs typeface="Arial"/>
              </a:rPr>
              <a:t>acces</a:t>
            </a:r>
            <a:r>
              <a:rPr lang="en-US" sz="1800" b="1" dirty="0">
                <a:latin typeface="Amalia" panose="020B0504020203020204" pitchFamily="34" charset="0"/>
                <a:cs typeface="Arial"/>
              </a:rPr>
              <a:t> pe </a:t>
            </a:r>
            <a:r>
              <a:rPr lang="en-US" sz="1800" b="1" dirty="0" err="1">
                <a:latin typeface="Amalia" panose="020B0504020203020204" pitchFamily="34" charset="0"/>
                <a:cs typeface="Arial"/>
              </a:rPr>
              <a:t>baz</a:t>
            </a:r>
            <a:r>
              <a:rPr lang="ro-RO" sz="1800" b="1" dirty="0">
                <a:latin typeface="Amalia" panose="020B0504020203020204" pitchFamily="34" charset="0"/>
                <a:cs typeface="Arial"/>
              </a:rPr>
              <a:t>ă</a:t>
            </a:r>
            <a:r>
              <a:rPr lang="en-US" sz="1800" b="1" dirty="0">
                <a:latin typeface="Amalia" panose="020B0504020203020204" pitchFamily="34" charset="0"/>
                <a:cs typeface="Arial"/>
              </a:rPr>
              <a:t> de </a:t>
            </a:r>
            <a:r>
              <a:rPr lang="en-US" sz="1800" b="1" dirty="0" err="1">
                <a:latin typeface="Amalia" panose="020B0504020203020204" pitchFamily="34" charset="0"/>
                <a:cs typeface="Arial"/>
              </a:rPr>
              <a:t>analiz</a:t>
            </a:r>
            <a:r>
              <a:rPr lang="ro-RO" sz="1800" b="1" dirty="0">
                <a:latin typeface="Amalia" panose="020B0504020203020204" pitchFamily="34" charset="0"/>
                <a:cs typeface="Arial"/>
              </a:rPr>
              <a:t>ă </a:t>
            </a:r>
            <a:r>
              <a:rPr lang="ro-RO" sz="1800" dirty="0">
                <a:latin typeface="Amalia" panose="020B0504020203020204" pitchFamily="34" charset="0"/>
                <a:cs typeface="Arial"/>
              </a:rPr>
              <a:t>a</a:t>
            </a:r>
            <a:r>
              <a:rPr lang="en-US" sz="1800" dirty="0">
                <a:latin typeface="Amalia" panose="020B0504020203020204" pitchFamily="34" charset="0"/>
                <a:cs typeface="Arial"/>
              </a:rPr>
              <a:t> </a:t>
            </a:r>
            <a:r>
              <a:rPr lang="en-US" sz="1800" dirty="0" err="1">
                <a:latin typeface="Amalia" panose="020B0504020203020204" pitchFamily="34" charset="0"/>
                <a:cs typeface="Arial"/>
              </a:rPr>
              <a:t>afacerii</a:t>
            </a:r>
            <a:r>
              <a:rPr lang="ro-RO" sz="1800" dirty="0">
                <a:latin typeface="Amalia" panose="020B0504020203020204" pitchFamily="34" charset="0"/>
                <a:cs typeface="Arial"/>
              </a:rPr>
              <a:t> -</a:t>
            </a:r>
            <a:r>
              <a:rPr lang="en-US" sz="1800" dirty="0">
                <a:latin typeface="Amalia" panose="020B0504020203020204" pitchFamily="34" charset="0"/>
                <a:cs typeface="Arial"/>
              </a:rPr>
              <a:t> rapid</a:t>
            </a:r>
            <a:r>
              <a:rPr lang="ro-RO" sz="1800" dirty="0">
                <a:latin typeface="Amalia" panose="020B0504020203020204" pitchFamily="34" charset="0"/>
                <a:cs typeface="Arial"/>
              </a:rPr>
              <a:t>ă</a:t>
            </a:r>
            <a:r>
              <a:rPr lang="en-US" sz="1800" dirty="0">
                <a:latin typeface="Amalia" panose="020B0504020203020204" pitchFamily="34" charset="0"/>
                <a:cs typeface="Arial"/>
              </a:rPr>
              <a:t> </a:t>
            </a:r>
            <a:r>
              <a:rPr lang="en-US" sz="1800" dirty="0" err="1">
                <a:latin typeface="Amalia" panose="020B0504020203020204" pitchFamily="34" charset="0"/>
                <a:cs typeface="Arial"/>
              </a:rPr>
              <a:t>sau</a:t>
            </a:r>
            <a:r>
              <a:rPr lang="en-US" sz="1800" dirty="0">
                <a:latin typeface="Amalia" panose="020B0504020203020204" pitchFamily="34" charset="0"/>
                <a:cs typeface="Arial"/>
              </a:rPr>
              <a:t> </a:t>
            </a:r>
            <a:r>
              <a:rPr lang="en-US" sz="1800" dirty="0" err="1">
                <a:latin typeface="Amalia" panose="020B0504020203020204" pitchFamily="34" charset="0"/>
                <a:cs typeface="Arial"/>
              </a:rPr>
              <a:t>detaliat</a:t>
            </a:r>
            <a:r>
              <a:rPr lang="ro-RO" sz="1800" dirty="0">
                <a:latin typeface="Amalia" panose="020B0504020203020204" pitchFamily="34" charset="0"/>
                <a:cs typeface="Arial"/>
              </a:rPr>
              <a:t>ă</a:t>
            </a:r>
            <a:endParaRPr lang="en-US" sz="1800" dirty="0">
              <a:latin typeface="Amalia" panose="020B0504020203020204" pitchFamily="34" charset="0"/>
              <a:cs typeface="Arial"/>
            </a:endParaRPr>
          </a:p>
          <a:p>
            <a:pPr lvl="1">
              <a:defRPr/>
            </a:pPr>
            <a:r>
              <a:rPr lang="ro-RO" sz="1800" dirty="0">
                <a:latin typeface="Amalia" panose="020B0504020203020204" pitchFamily="34" charset="0"/>
                <a:cs typeface="Arial"/>
              </a:rPr>
              <a:t>s</a:t>
            </a:r>
            <a:r>
              <a:rPr lang="en-US" sz="1800" dirty="0" err="1">
                <a:latin typeface="Amalia" panose="020B0504020203020204" pitchFamily="34" charset="0"/>
                <a:cs typeface="Arial"/>
              </a:rPr>
              <a:t>olu</a:t>
            </a:r>
            <a:r>
              <a:rPr lang="ro-RO" sz="1800" dirty="0">
                <a:latin typeface="Amalia" panose="020B0504020203020204" pitchFamily="34" charset="0"/>
                <a:cs typeface="Arial"/>
              </a:rPr>
              <a:t>ț</a:t>
            </a:r>
            <a:r>
              <a:rPr lang="en-US" sz="1800" dirty="0">
                <a:latin typeface="Amalia" panose="020B0504020203020204" pitchFamily="34" charset="0"/>
                <a:cs typeface="Arial"/>
              </a:rPr>
              <a:t>ii de co-</a:t>
            </a:r>
            <a:r>
              <a:rPr lang="en-US" sz="1800" dirty="0" err="1">
                <a:latin typeface="Amalia" panose="020B0504020203020204" pitchFamily="34" charset="0"/>
                <a:cs typeface="Arial"/>
              </a:rPr>
              <a:t>finan</a:t>
            </a:r>
            <a:r>
              <a:rPr lang="ro-RO" sz="1800" dirty="0">
                <a:latin typeface="Amalia" panose="020B0504020203020204" pitchFamily="34" charset="0"/>
                <a:cs typeface="Arial"/>
              </a:rPr>
              <a:t>ț</a:t>
            </a:r>
            <a:r>
              <a:rPr lang="en-US" sz="1800" dirty="0">
                <a:latin typeface="Amalia" panose="020B0504020203020204" pitchFamily="34" charset="0"/>
                <a:cs typeface="Arial"/>
              </a:rPr>
              <a:t>are </a:t>
            </a:r>
            <a:r>
              <a:rPr lang="en-US" sz="1800" dirty="0" err="1">
                <a:latin typeface="Amalia" panose="020B0504020203020204" pitchFamily="34" charset="0"/>
                <a:cs typeface="Arial"/>
              </a:rPr>
              <a:t>creditare</a:t>
            </a:r>
            <a:r>
              <a:rPr lang="en-US" sz="1800" dirty="0">
                <a:latin typeface="Amalia" panose="020B0504020203020204" pitchFamily="34" charset="0"/>
                <a:cs typeface="Arial"/>
              </a:rPr>
              <a:t> + </a:t>
            </a:r>
            <a:r>
              <a:rPr lang="ro-RO" sz="1800" b="1" dirty="0">
                <a:latin typeface="Amalia" panose="020B0504020203020204" pitchFamily="34" charset="0"/>
                <a:cs typeface="Arial"/>
              </a:rPr>
              <a:t>f</a:t>
            </a:r>
            <a:r>
              <a:rPr lang="en-US" sz="1800" b="1" dirty="0" err="1">
                <a:latin typeface="Amalia" panose="020B0504020203020204" pitchFamily="34" charset="0"/>
                <a:cs typeface="Arial"/>
              </a:rPr>
              <a:t>onduri</a:t>
            </a:r>
            <a:r>
              <a:rPr lang="en-US" sz="1800" b="1" dirty="0">
                <a:latin typeface="Amalia" panose="020B0504020203020204" pitchFamily="34" charset="0"/>
                <a:cs typeface="Arial"/>
              </a:rPr>
              <a:t> </a:t>
            </a:r>
            <a:r>
              <a:rPr lang="ro-RO" sz="1800" b="1" dirty="0">
                <a:latin typeface="Amalia" panose="020B0504020203020204" pitchFamily="34" charset="0"/>
                <a:cs typeface="Arial"/>
              </a:rPr>
              <a:t>n</a:t>
            </a:r>
            <a:r>
              <a:rPr lang="en-US" sz="1800" b="1" dirty="0" err="1">
                <a:latin typeface="Amalia" panose="020B0504020203020204" pitchFamily="34" charset="0"/>
                <a:cs typeface="Arial"/>
              </a:rPr>
              <a:t>erambursabile</a:t>
            </a:r>
            <a:endParaRPr lang="en-US" sz="1800" b="1" dirty="0">
              <a:latin typeface="Amalia" panose="020B0504020203020204" pitchFamily="34" charset="0"/>
              <a:cs typeface="Arial"/>
            </a:endParaRPr>
          </a:p>
        </p:txBody>
      </p:sp>
      <p:sp>
        <p:nvSpPr>
          <p:cNvPr id="14" name="Textplatzhalter 55">
            <a:extLst>
              <a:ext uri="{FF2B5EF4-FFF2-40B4-BE49-F238E27FC236}">
                <a16:creationId xmlns:a16="http://schemas.microsoft.com/office/drawing/2014/main" id="{29C34595-1FE8-0E09-8648-E668C7A1BA94}"/>
              </a:ext>
            </a:extLst>
          </p:cNvPr>
          <p:cNvSpPr txBox="1">
            <a:spLocks/>
          </p:cNvSpPr>
          <p:nvPr/>
        </p:nvSpPr>
        <p:spPr bwMode="gray">
          <a:xfrm>
            <a:off x="3061252" y="1623594"/>
            <a:ext cx="2932044" cy="4702028"/>
          </a:xfrm>
          <a:prstGeom prst="rect">
            <a:avLst/>
          </a:prstGeom>
          <a:ln>
            <a:noFill/>
          </a:ln>
        </p:spPr>
        <p:txBody>
          <a:bodyPr lIns="92035" tIns="122713" rIns="92035" bIns="92035"/>
          <a:lstStyle>
            <a:lvl1pPr marL="0" indent="0" algn="l" defTabSz="914400" rtl="0" eaLnBrk="1" latinLnBrk="0" hangingPunct="1">
              <a:spcBef>
                <a:spcPts val="0"/>
              </a:spcBef>
              <a:buFont typeface="Arial" pitchFamily="34" charset="0"/>
              <a:buNone/>
              <a:defRPr sz="1200" b="0" kern="1200" baseline="0">
                <a:solidFill>
                  <a:schemeClr val="tx1"/>
                </a:solidFill>
                <a:latin typeface="Century Gothic" pitchFamily="34" charset="0"/>
                <a:ea typeface="+mn-ea"/>
                <a:cs typeface="+mn-cs"/>
              </a:defRPr>
            </a:lvl1pPr>
            <a:lvl2pPr marL="180975" indent="-180975" algn="l" defTabSz="914400" rtl="0" eaLnBrk="1" latinLnBrk="0" hangingPunct="1">
              <a:spcBef>
                <a:spcPts val="600"/>
              </a:spcBef>
              <a:buFont typeface="Wingdings" pitchFamily="2" charset="2"/>
              <a:buChar char="§"/>
              <a:defRPr sz="1200" kern="1200">
                <a:solidFill>
                  <a:schemeClr val="tx1"/>
                </a:solidFill>
                <a:latin typeface="Century Gothic" pitchFamily="34" charset="0"/>
                <a:ea typeface="+mn-ea"/>
                <a:cs typeface="+mn-cs"/>
              </a:defRPr>
            </a:lvl2pPr>
            <a:lvl3pPr marL="355600" indent="-174625" algn="l" defTabSz="914400" rtl="0" eaLnBrk="1" latinLnBrk="0" hangingPunct="1">
              <a:spcBef>
                <a:spcPts val="600"/>
              </a:spcBef>
              <a:buFont typeface="Wingdings" pitchFamily="2" charset="2"/>
              <a:buChar char="§"/>
              <a:defRPr sz="1200" kern="1200">
                <a:solidFill>
                  <a:schemeClr val="tx1"/>
                </a:solidFill>
                <a:latin typeface="Century Gothic" pitchFamily="34" charset="0"/>
                <a:ea typeface="+mn-ea"/>
                <a:cs typeface="+mn-cs"/>
              </a:defRPr>
            </a:lvl3pPr>
            <a:lvl4pPr marL="536575" indent="-180975" algn="l" defTabSz="914400" rtl="0" eaLnBrk="1" latinLnBrk="0" hangingPunct="1">
              <a:spcBef>
                <a:spcPts val="600"/>
              </a:spcBef>
              <a:buFont typeface="Wingdings" pitchFamily="2" charset="2"/>
              <a:buChar char="§"/>
              <a:defRPr sz="1200" kern="1200">
                <a:solidFill>
                  <a:schemeClr val="tx1"/>
                </a:solidFill>
                <a:latin typeface="Century Gothic" pitchFamily="34" charset="0"/>
                <a:ea typeface="+mn-ea"/>
                <a:cs typeface="+mn-cs"/>
              </a:defRPr>
            </a:lvl4pPr>
            <a:lvl5pPr marL="534988" indent="-177800" algn="l" defTabSz="914400" rtl="0" eaLnBrk="1" latinLnBrk="0" hangingPunct="1">
              <a:spcBef>
                <a:spcPts val="600"/>
              </a:spcBef>
              <a:buFont typeface="Wingdings" pitchFamily="2" charset="2"/>
              <a:buChar char="§"/>
              <a:defRPr sz="1400" kern="1200">
                <a:solidFill>
                  <a:schemeClr val="tx1"/>
                </a:solidFill>
                <a:latin typeface="Century Gothic" pitchFamily="34" charset="0"/>
                <a:ea typeface="+mn-ea"/>
                <a:cs typeface="+mn-cs"/>
              </a:defRPr>
            </a:lvl5pPr>
            <a:lvl6pPr marL="714375" indent="-171450" algn="l" defTabSz="914400" rtl="0" eaLnBrk="1" latinLnBrk="0" hangingPunct="1">
              <a:spcBef>
                <a:spcPts val="1800"/>
              </a:spcBef>
              <a:buFont typeface="Wingdings" pitchFamily="2" charset="2"/>
              <a:buChar char="§"/>
              <a:defRPr sz="1800" kern="1200">
                <a:solidFill>
                  <a:schemeClr val="tx1"/>
                </a:solidFill>
                <a:latin typeface="Century Gothic" pitchFamily="34" charset="0"/>
                <a:ea typeface="+mn-ea"/>
                <a:cs typeface="+mn-cs"/>
              </a:defRPr>
            </a:lvl6pPr>
            <a:lvl7pPr marL="895350" indent="-180975" algn="l" defTabSz="914400" rtl="0" eaLnBrk="1" latinLnBrk="0" hangingPunct="1">
              <a:spcBef>
                <a:spcPts val="1800"/>
              </a:spcBef>
              <a:buFont typeface="Wingdings" pitchFamily="2" charset="2"/>
              <a:buChar char="§"/>
              <a:defRPr sz="1800" kern="1200">
                <a:solidFill>
                  <a:schemeClr val="tx1"/>
                </a:solidFill>
                <a:latin typeface="Century Gothic" pitchFamily="34" charset="0"/>
                <a:ea typeface="+mn-ea"/>
                <a:cs typeface="+mn-cs"/>
              </a:defRPr>
            </a:lvl7pPr>
            <a:lvl8pPr marL="1076325" indent="-180975" algn="l" defTabSz="914400" rtl="0" eaLnBrk="1" latinLnBrk="0" hangingPunct="1">
              <a:spcBef>
                <a:spcPts val="1800"/>
              </a:spcBef>
              <a:buFont typeface="Wingdings" pitchFamily="2" charset="2"/>
              <a:buChar char="§"/>
              <a:defRPr sz="1800" kern="1200">
                <a:solidFill>
                  <a:schemeClr val="tx1"/>
                </a:solidFill>
                <a:latin typeface="Century Gothic" pitchFamily="34" charset="0"/>
                <a:ea typeface="+mn-ea"/>
                <a:cs typeface="+mn-cs"/>
              </a:defRPr>
            </a:lvl8pPr>
            <a:lvl9pPr marL="1257300" indent="-180975" algn="l" defTabSz="914400" rtl="0" eaLnBrk="1" latinLnBrk="0" hangingPunct="1">
              <a:spcBef>
                <a:spcPts val="1800"/>
              </a:spcBef>
              <a:buFont typeface="Wingdings" pitchFamily="2" charset="2"/>
              <a:buChar char="§"/>
              <a:defRPr sz="1800" kern="1200">
                <a:solidFill>
                  <a:schemeClr val="tx1"/>
                </a:solidFill>
                <a:latin typeface="Century Gothic" pitchFamily="34" charset="0"/>
                <a:ea typeface="+mn-ea"/>
                <a:cs typeface="+mn-cs"/>
              </a:defRPr>
            </a:lvl9pPr>
          </a:lstStyle>
          <a:p>
            <a:pPr marL="180975" marR="0" lvl="1" indent="-180975" algn="l"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latin typeface="Amalia" panose="020B0504020203020204" pitchFamily="34" charset="0"/>
                <a:cs typeface="Arial" panose="020B0604020202020204" pitchFamily="34" charset="0"/>
              </a:rPr>
              <a:t>prima o</a:t>
            </a:r>
            <a:r>
              <a:rPr kumimoji="0" lang="ro-RO" sz="2000" b="0" i="0" u="none" strike="noStrike" kern="1200" cap="none" spc="0" normalizeH="0" baseline="0" noProof="0" dirty="0">
                <a:ln>
                  <a:noFill/>
                </a:ln>
                <a:solidFill>
                  <a:prstClr val="black"/>
                </a:solidFill>
                <a:effectLst/>
                <a:uLnTx/>
                <a:uFillTx/>
                <a:latin typeface="Amalia" panose="020B0504020203020204" pitchFamily="34" charset="0"/>
                <a:cs typeface="Arial" panose="020B0604020202020204" pitchFamily="34" charset="0"/>
              </a:rPr>
              <a:t>ț</a:t>
            </a:r>
            <a:r>
              <a:rPr kumimoji="0" lang="en-US" sz="2000" b="0" i="0" u="none" strike="noStrike" kern="1200" cap="none" spc="0" normalizeH="0" baseline="0" noProof="0" dirty="0" err="1">
                <a:ln>
                  <a:noFill/>
                </a:ln>
                <a:solidFill>
                  <a:prstClr val="black"/>
                </a:solidFill>
                <a:effectLst/>
                <a:uLnTx/>
                <a:uFillTx/>
                <a:latin typeface="Amalia" panose="020B0504020203020204" pitchFamily="34" charset="0"/>
                <a:cs typeface="Arial" panose="020B0604020202020204" pitchFamily="34" charset="0"/>
              </a:rPr>
              <a:t>iune</a:t>
            </a:r>
            <a:r>
              <a:rPr kumimoji="0" lang="en-US" sz="2000" b="0" i="0" u="none" strike="noStrike" kern="1200" cap="none" spc="0" normalizeH="0" baseline="0" noProof="0" dirty="0">
                <a:ln>
                  <a:noFill/>
                </a:ln>
                <a:solidFill>
                  <a:prstClr val="black"/>
                </a:solidFill>
                <a:effectLst/>
                <a:uLnTx/>
                <a:uFillTx/>
                <a:latin typeface="Amalia" panose="020B0504020203020204" pitchFamily="34" charset="0"/>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Amalia" panose="020B0504020203020204" pitchFamily="34" charset="0"/>
                <a:cs typeface="Arial" panose="020B0604020202020204" pitchFamily="34" charset="0"/>
              </a:rPr>
              <a:t>pentru </a:t>
            </a:r>
            <a:r>
              <a:rPr kumimoji="0" lang="en-US" sz="2000" b="1" i="0" u="sng" strike="noStrike" kern="1200" cap="none" spc="0" normalizeH="0" baseline="0" noProof="0" dirty="0">
                <a:ln>
                  <a:noFill/>
                </a:ln>
                <a:solidFill>
                  <a:prstClr val="black"/>
                </a:solidFill>
                <a:effectLst/>
                <a:uLnTx/>
                <a:uFillTx/>
                <a:latin typeface="Amalia" panose="020B0504020203020204" pitchFamily="34" charset="0"/>
                <a:cs typeface="Arial" panose="020B0604020202020204" pitchFamily="34" charset="0"/>
              </a:rPr>
              <a:t>input-</a:t>
            </a:r>
            <a:r>
              <a:rPr kumimoji="0" lang="en-US" sz="2000" b="1" i="0" u="sng" strike="noStrike" kern="1200" cap="none" spc="0" normalizeH="0" baseline="0" noProof="0" dirty="0" err="1">
                <a:ln>
                  <a:noFill/>
                </a:ln>
                <a:solidFill>
                  <a:prstClr val="black"/>
                </a:solidFill>
                <a:effectLst/>
                <a:uLnTx/>
                <a:uFillTx/>
                <a:latin typeface="Amalia" panose="020B0504020203020204" pitchFamily="34" charset="0"/>
                <a:cs typeface="Arial" panose="020B0604020202020204" pitchFamily="34" charset="0"/>
              </a:rPr>
              <a:t>uri</a:t>
            </a:r>
            <a:endParaRPr kumimoji="0" lang="en-US" sz="2000" b="1" i="0" u="sng" strike="noStrike" kern="1200" cap="none" spc="0" normalizeH="0" baseline="0" noProof="0" dirty="0">
              <a:ln>
                <a:noFill/>
              </a:ln>
              <a:solidFill>
                <a:prstClr val="black"/>
              </a:solidFill>
              <a:effectLst/>
              <a:uLnTx/>
              <a:uFillTx/>
              <a:latin typeface="Amalia" panose="020B0504020203020204" pitchFamily="34" charset="0"/>
              <a:cs typeface="Arial" panose="020B0604020202020204" pitchFamily="34" charset="0"/>
            </a:endParaRPr>
          </a:p>
          <a:p>
            <a:pPr marL="180975" marR="0" lvl="1" indent="-180975" algn="l"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en-US" sz="2000" b="0" i="0" u="none" strike="noStrike" kern="1200" cap="none" spc="0" normalizeH="0" baseline="0" noProof="0" dirty="0" err="1">
                <a:ln>
                  <a:noFill/>
                </a:ln>
                <a:solidFill>
                  <a:prstClr val="black"/>
                </a:solidFill>
                <a:effectLst/>
                <a:uLnTx/>
                <a:uFillTx/>
                <a:latin typeface="Amalia" panose="020B0504020203020204" pitchFamily="34" charset="0"/>
                <a:cs typeface="Arial" panose="020B0604020202020204" pitchFamily="34" charset="0"/>
              </a:rPr>
              <a:t>uneori</a:t>
            </a:r>
            <a:r>
              <a:rPr kumimoji="0" lang="en-US" sz="2000" b="0" i="0" u="none" strike="noStrike" kern="1200" cap="none" spc="0" normalizeH="0" baseline="0" noProof="0" dirty="0">
                <a:ln>
                  <a:noFill/>
                </a:ln>
                <a:solidFill>
                  <a:prstClr val="black"/>
                </a:solidFill>
                <a:effectLst/>
                <a:uLnTx/>
                <a:uFillTx/>
                <a:latin typeface="Amalia" panose="020B0504020203020204" pitchFamily="34"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malia" panose="020B0504020203020204" pitchFamily="34" charset="0"/>
                <a:cs typeface="Arial" panose="020B0604020202020204" pitchFamily="34" charset="0"/>
              </a:rPr>
              <a:t>necesit</a:t>
            </a:r>
            <a:r>
              <a:rPr kumimoji="0" lang="ro-RO" sz="2000" b="0" i="0" u="none" strike="noStrike" kern="1200" cap="none" spc="0" normalizeH="0" baseline="0" noProof="0" dirty="0">
                <a:ln>
                  <a:noFill/>
                </a:ln>
                <a:solidFill>
                  <a:prstClr val="black"/>
                </a:solidFill>
                <a:effectLst/>
                <a:uLnTx/>
                <a:uFillTx/>
                <a:latin typeface="Amalia" panose="020B0504020203020204" pitchFamily="34" charset="0"/>
                <a:cs typeface="Arial" panose="020B0604020202020204" pitchFamily="34" charset="0"/>
              </a:rPr>
              <a:t>ă</a:t>
            </a:r>
            <a:r>
              <a:rPr kumimoji="0" lang="en-US" sz="2000" b="0" i="0" u="none" strike="noStrike" kern="1200" cap="none" spc="0" normalizeH="0" baseline="0" noProof="0" dirty="0">
                <a:ln>
                  <a:noFill/>
                </a:ln>
                <a:solidFill>
                  <a:prstClr val="black"/>
                </a:solidFill>
                <a:effectLst/>
                <a:uLnTx/>
                <a:uFillTx/>
                <a:latin typeface="Amalia" panose="020B0504020203020204" pitchFamily="34" charset="0"/>
                <a:cs typeface="Arial" panose="020B0604020202020204" pitchFamily="34" charset="0"/>
              </a:rPr>
              <a:t> </a:t>
            </a:r>
            <a:r>
              <a:rPr kumimoji="0" lang="en-US" sz="2000" b="1" i="0" u="sng" strike="noStrike" kern="1200" cap="none" spc="0" normalizeH="0" baseline="0" noProof="0" dirty="0" err="1">
                <a:ln>
                  <a:noFill/>
                </a:ln>
                <a:solidFill>
                  <a:prstClr val="black"/>
                </a:solidFill>
                <a:effectLst/>
                <a:uLnTx/>
                <a:uFillTx/>
                <a:latin typeface="Amalia" panose="020B0504020203020204" pitchFamily="34" charset="0"/>
                <a:cs typeface="Arial" panose="020B0604020202020204" pitchFamily="34" charset="0"/>
              </a:rPr>
              <a:t>scrisori</a:t>
            </a:r>
            <a:r>
              <a:rPr kumimoji="0" lang="en-US" sz="2000" b="1" i="0" u="sng" strike="noStrike" kern="1200" cap="none" spc="0" normalizeH="0" baseline="0" noProof="0" dirty="0">
                <a:ln>
                  <a:noFill/>
                </a:ln>
                <a:solidFill>
                  <a:prstClr val="black"/>
                </a:solidFill>
                <a:effectLst/>
                <a:uLnTx/>
                <a:uFillTx/>
                <a:latin typeface="Amalia" panose="020B0504020203020204" pitchFamily="34" charset="0"/>
                <a:cs typeface="Arial" panose="020B0604020202020204" pitchFamily="34" charset="0"/>
              </a:rPr>
              <a:t> de </a:t>
            </a:r>
            <a:r>
              <a:rPr kumimoji="0" lang="en-US" sz="2000" b="1" i="0" u="sng" strike="noStrike" kern="1200" cap="none" spc="0" normalizeH="0" baseline="0" noProof="0" dirty="0" err="1">
                <a:ln>
                  <a:noFill/>
                </a:ln>
                <a:solidFill>
                  <a:prstClr val="black"/>
                </a:solidFill>
                <a:effectLst/>
                <a:uLnTx/>
                <a:uFillTx/>
                <a:latin typeface="Amalia" panose="020B0504020203020204" pitchFamily="34" charset="0"/>
                <a:cs typeface="Arial" panose="020B0604020202020204" pitchFamily="34" charset="0"/>
              </a:rPr>
              <a:t>garan</a:t>
            </a:r>
            <a:r>
              <a:rPr kumimoji="0" lang="ro-RO" sz="2000" b="1" i="0" u="sng" strike="noStrike" kern="1200" cap="none" spc="0" normalizeH="0" baseline="0" noProof="0" dirty="0">
                <a:ln>
                  <a:noFill/>
                </a:ln>
                <a:solidFill>
                  <a:prstClr val="black"/>
                </a:solidFill>
                <a:effectLst/>
                <a:uLnTx/>
                <a:uFillTx/>
                <a:latin typeface="Amalia" panose="020B0504020203020204" pitchFamily="34" charset="0"/>
                <a:cs typeface="Arial" panose="020B0604020202020204" pitchFamily="34" charset="0"/>
              </a:rPr>
              <a:t>ț</a:t>
            </a:r>
            <a:r>
              <a:rPr kumimoji="0" lang="en-US" sz="2000" b="1" i="0" u="sng" strike="noStrike" kern="1200" cap="none" spc="0" normalizeH="0" baseline="0" noProof="0" dirty="0" err="1">
                <a:ln>
                  <a:noFill/>
                </a:ln>
                <a:solidFill>
                  <a:prstClr val="black"/>
                </a:solidFill>
                <a:effectLst/>
                <a:uLnTx/>
                <a:uFillTx/>
                <a:latin typeface="Amalia" panose="020B0504020203020204" pitchFamily="34" charset="0"/>
                <a:cs typeface="Arial" panose="020B0604020202020204" pitchFamily="34" charset="0"/>
              </a:rPr>
              <a:t>ie</a:t>
            </a:r>
            <a:r>
              <a:rPr kumimoji="0" lang="en-US" sz="2000" b="1" i="0" u="sng" strike="noStrike" kern="1200" cap="none" spc="0" normalizeH="0" baseline="0" noProof="0" dirty="0">
                <a:ln>
                  <a:noFill/>
                </a:ln>
                <a:solidFill>
                  <a:prstClr val="black"/>
                </a:solidFill>
                <a:effectLst/>
                <a:uLnTx/>
                <a:uFillTx/>
                <a:latin typeface="Amalia" panose="020B0504020203020204" pitchFamily="34" charset="0"/>
                <a:cs typeface="Arial" panose="020B0604020202020204" pitchFamily="34" charset="0"/>
              </a:rPr>
              <a:t> (SGB)</a:t>
            </a:r>
          </a:p>
          <a:p>
            <a:pPr marL="180975" marR="0" lvl="1" indent="-180975" algn="l"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ro-RO" sz="2000" b="0" i="0" u="none" strike="noStrike" kern="1200" cap="none" spc="0" normalizeH="0" baseline="0" noProof="0" dirty="0">
                <a:ln>
                  <a:noFill/>
                </a:ln>
                <a:solidFill>
                  <a:prstClr val="black"/>
                </a:solidFill>
                <a:effectLst/>
                <a:uLnTx/>
                <a:uFillTx/>
                <a:latin typeface="Amalia" panose="020B0504020203020204" pitchFamily="34" charset="0"/>
                <a:cs typeface="Arial" panose="020B0604020202020204" pitchFamily="34" charset="0"/>
              </a:rPr>
              <a:t>p</a:t>
            </a:r>
            <a:r>
              <a:rPr kumimoji="0" lang="en-US" sz="2000" b="0" i="0" u="none" strike="noStrike" kern="1200" cap="none" spc="0" normalizeH="0" baseline="0" noProof="0" dirty="0">
                <a:ln>
                  <a:noFill/>
                </a:ln>
                <a:solidFill>
                  <a:prstClr val="black"/>
                </a:solidFill>
                <a:effectLst/>
                <a:uLnTx/>
                <a:uFillTx/>
                <a:latin typeface="Amalia" panose="020B0504020203020204" pitchFamily="34" charset="0"/>
                <a:cs typeface="Arial" panose="020B0604020202020204" pitchFamily="34" charset="0"/>
              </a:rPr>
              <a:t>re</a:t>
            </a:r>
            <a:r>
              <a:rPr kumimoji="0" lang="ro-RO" sz="2000" b="0" i="0" u="none" strike="noStrike" kern="1200" cap="none" spc="0" normalizeH="0" baseline="0" noProof="0" dirty="0">
                <a:ln>
                  <a:noFill/>
                </a:ln>
                <a:solidFill>
                  <a:prstClr val="black"/>
                </a:solidFill>
                <a:effectLst/>
                <a:uLnTx/>
                <a:uFillTx/>
                <a:latin typeface="Amalia" panose="020B0504020203020204" pitchFamily="34" charset="0"/>
                <a:cs typeface="Arial" panose="020B0604020202020204" pitchFamily="34" charset="0"/>
              </a:rPr>
              <a:t>ț</a:t>
            </a:r>
            <a:r>
              <a:rPr kumimoji="0" lang="en-US" sz="2000" b="0" i="0" u="none" strike="noStrike" kern="1200" cap="none" spc="0" normalizeH="0" baseline="0" noProof="0" dirty="0" err="1">
                <a:ln>
                  <a:noFill/>
                </a:ln>
                <a:solidFill>
                  <a:prstClr val="black"/>
                </a:solidFill>
                <a:effectLst/>
                <a:uLnTx/>
                <a:uFillTx/>
                <a:latin typeface="Amalia" panose="020B0504020203020204" pitchFamily="34" charset="0"/>
                <a:cs typeface="Arial" panose="020B0604020202020204" pitchFamily="34" charset="0"/>
              </a:rPr>
              <a:t>uri</a:t>
            </a:r>
            <a:r>
              <a:rPr kumimoji="0" lang="en-US" sz="2000" b="0" i="0" u="none" strike="noStrike" kern="1200" cap="none" spc="0" normalizeH="0" baseline="0" noProof="0" dirty="0">
                <a:ln>
                  <a:noFill/>
                </a:ln>
                <a:solidFill>
                  <a:prstClr val="black"/>
                </a:solidFill>
                <a:effectLst/>
                <a:uLnTx/>
                <a:uFillTx/>
                <a:latin typeface="Amalia" panose="020B0504020203020204" pitchFamily="34" charset="0"/>
                <a:cs typeface="Arial" panose="020B0604020202020204" pitchFamily="34" charset="0"/>
              </a:rPr>
              <a:t> </a:t>
            </a:r>
            <a:r>
              <a:rPr kumimoji="0" lang="ro-RO" sz="2000" b="0" i="0" u="none" strike="noStrike" kern="1200" cap="none" spc="0" normalizeH="0" baseline="0" noProof="0" dirty="0">
                <a:ln>
                  <a:noFill/>
                </a:ln>
                <a:solidFill>
                  <a:prstClr val="black"/>
                </a:solidFill>
                <a:effectLst/>
                <a:uLnTx/>
                <a:uFillTx/>
                <a:latin typeface="Amalia" panose="020B0504020203020204" pitchFamily="34" charset="0"/>
                <a:cs typeface="Arial" panose="020B0604020202020204" pitchFamily="34" charset="0"/>
              </a:rPr>
              <a:t>ș</a:t>
            </a:r>
            <a:r>
              <a:rPr kumimoji="0" lang="en-US" sz="2000" b="0" i="0" u="none" strike="noStrike" kern="1200" cap="none" spc="0" normalizeH="0" baseline="0" noProof="0" dirty="0" err="1">
                <a:ln>
                  <a:noFill/>
                </a:ln>
                <a:solidFill>
                  <a:prstClr val="black"/>
                </a:solidFill>
                <a:effectLst/>
                <a:uLnTx/>
                <a:uFillTx/>
                <a:latin typeface="Amalia" panose="020B0504020203020204" pitchFamily="34" charset="0"/>
                <a:cs typeface="Arial" panose="020B0604020202020204" pitchFamily="34" charset="0"/>
              </a:rPr>
              <a:t>i</a:t>
            </a:r>
            <a:r>
              <a:rPr kumimoji="0" lang="en-US" sz="2000" b="0" i="0" u="none" strike="noStrike" kern="1200" cap="none" spc="0" normalizeH="0" baseline="0" noProof="0" dirty="0">
                <a:ln>
                  <a:noFill/>
                </a:ln>
                <a:solidFill>
                  <a:prstClr val="black"/>
                </a:solidFill>
                <a:effectLst/>
                <a:uLnTx/>
                <a:uFillTx/>
                <a:latin typeface="Amalia" panose="020B0504020203020204" pitchFamily="34" charset="0"/>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malia" panose="020B0504020203020204" pitchFamily="34" charset="0"/>
                <a:cs typeface="Arial" panose="020B0604020202020204" pitchFamily="34" charset="0"/>
              </a:rPr>
              <a:t>discounturi</a:t>
            </a:r>
            <a:r>
              <a:rPr kumimoji="0" lang="en-US" sz="2000" b="0" i="0" u="none" strike="noStrike" kern="1200" cap="none" spc="0" normalizeH="0" baseline="0" noProof="0" dirty="0">
                <a:ln>
                  <a:noFill/>
                </a:ln>
                <a:solidFill>
                  <a:prstClr val="black"/>
                </a:solidFill>
                <a:effectLst/>
                <a:uLnTx/>
                <a:uFillTx/>
                <a:latin typeface="Amalia" panose="020B0504020203020204" pitchFamily="34" charset="0"/>
                <a:cs typeface="Arial" panose="020B0604020202020204" pitchFamily="34" charset="0"/>
              </a:rPr>
              <a:t> pe </a:t>
            </a:r>
            <a:r>
              <a:rPr kumimoji="0" lang="en-US" sz="2000" b="0" i="0" u="none" strike="noStrike" kern="1200" cap="none" spc="0" normalizeH="0" baseline="0" noProof="0" dirty="0" err="1">
                <a:ln>
                  <a:noFill/>
                </a:ln>
                <a:solidFill>
                  <a:prstClr val="black"/>
                </a:solidFill>
                <a:effectLst/>
                <a:uLnTx/>
                <a:uFillTx/>
                <a:latin typeface="Amalia" panose="020B0504020203020204" pitchFamily="34" charset="0"/>
                <a:cs typeface="Arial" panose="020B0604020202020204" pitchFamily="34" charset="0"/>
              </a:rPr>
              <a:t>termene</a:t>
            </a:r>
            <a:r>
              <a:rPr kumimoji="0" lang="en-US" sz="2000" b="0" i="0" u="none" strike="noStrike" kern="1200" cap="none" spc="0" normalizeH="0" baseline="0" noProof="0" dirty="0">
                <a:ln>
                  <a:noFill/>
                </a:ln>
                <a:solidFill>
                  <a:prstClr val="black"/>
                </a:solidFill>
                <a:effectLst/>
                <a:uLnTx/>
                <a:uFillTx/>
                <a:latin typeface="Amalia" panose="020B0504020203020204" pitchFamily="34" charset="0"/>
                <a:cs typeface="Arial" panose="020B0604020202020204" pitchFamily="34" charset="0"/>
              </a:rPr>
              <a:t> de plat</a:t>
            </a:r>
            <a:r>
              <a:rPr kumimoji="0" lang="ro-RO" sz="2000" b="0" i="0" u="none" strike="noStrike" kern="1200" cap="none" spc="0" normalizeH="0" baseline="0" noProof="0" dirty="0">
                <a:ln>
                  <a:noFill/>
                </a:ln>
                <a:solidFill>
                  <a:prstClr val="black"/>
                </a:solidFill>
                <a:effectLst/>
                <a:uLnTx/>
                <a:uFillTx/>
                <a:latin typeface="Amalia" panose="020B0504020203020204" pitchFamily="34" charset="0"/>
                <a:cs typeface="Arial" panose="020B0604020202020204" pitchFamily="34" charset="0"/>
              </a:rPr>
              <a:t>ă</a:t>
            </a:r>
            <a:endParaRPr kumimoji="0" lang="en-US" sz="2000" i="0" u="none" strike="noStrike" kern="1200" cap="none" spc="0" normalizeH="0" baseline="0" noProof="0" dirty="0">
              <a:ln>
                <a:noFill/>
              </a:ln>
              <a:solidFill>
                <a:prstClr val="black"/>
              </a:solidFill>
              <a:effectLst/>
              <a:uLnTx/>
              <a:uFillTx/>
              <a:latin typeface="Amalia" panose="020B0504020203020204" pitchFamily="34" charset="0"/>
              <a:cs typeface="Arial" panose="020B0604020202020204" pitchFamily="34" charset="0"/>
            </a:endParaRPr>
          </a:p>
          <a:p>
            <a:pPr marL="180975" marR="0" lvl="1" indent="-180975" algn="l"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en-US" sz="2000" b="1" i="1" u="sng" strike="noStrike" kern="1200" cap="none" spc="0" normalizeH="0" baseline="0" noProof="0" dirty="0" err="1">
                <a:ln>
                  <a:noFill/>
                </a:ln>
                <a:solidFill>
                  <a:prstClr val="black"/>
                </a:solidFill>
                <a:effectLst/>
                <a:uLnTx/>
                <a:uFillTx/>
                <a:latin typeface="Amalia" panose="020B0504020203020204" pitchFamily="34" charset="0"/>
                <a:cs typeface="Arial" panose="020B0604020202020204" pitchFamily="34" charset="0"/>
              </a:rPr>
              <a:t>utilizarea</a:t>
            </a:r>
            <a:r>
              <a:rPr kumimoji="0" lang="en-US" sz="2000" b="1" i="1" u="sng" strike="noStrike" kern="1200" cap="none" spc="0" normalizeH="0" baseline="0" noProof="0" dirty="0">
                <a:ln>
                  <a:noFill/>
                </a:ln>
                <a:solidFill>
                  <a:prstClr val="black"/>
                </a:solidFill>
                <a:effectLst/>
                <a:uLnTx/>
                <a:uFillTx/>
                <a:latin typeface="Amalia" panose="020B0504020203020204" pitchFamily="34" charset="0"/>
                <a:cs typeface="Arial" panose="020B0604020202020204" pitchFamily="34" charset="0"/>
              </a:rPr>
              <a:t> strict</a:t>
            </a:r>
            <a:r>
              <a:rPr kumimoji="0" lang="ro-RO" sz="2000" b="1" i="1" u="sng" strike="noStrike" kern="1200" cap="none" spc="0" normalizeH="0" baseline="0" noProof="0" dirty="0">
                <a:ln>
                  <a:noFill/>
                </a:ln>
                <a:solidFill>
                  <a:prstClr val="black"/>
                </a:solidFill>
                <a:effectLst/>
                <a:uLnTx/>
                <a:uFillTx/>
                <a:latin typeface="Amalia" panose="020B0504020203020204" pitchFamily="34" charset="0"/>
                <a:cs typeface="Arial" panose="020B0604020202020204" pitchFamily="34" charset="0"/>
              </a:rPr>
              <a:t>ă</a:t>
            </a:r>
            <a:r>
              <a:rPr kumimoji="0" lang="en-US" sz="2000" b="1" i="1" u="sng" strike="noStrike" kern="1200" cap="none" spc="0" normalizeH="0" baseline="0" noProof="0" dirty="0">
                <a:ln>
                  <a:noFill/>
                </a:ln>
                <a:solidFill>
                  <a:prstClr val="black"/>
                </a:solidFill>
                <a:effectLst/>
                <a:uLnTx/>
                <a:uFillTx/>
                <a:latin typeface="Amalia" panose="020B0504020203020204" pitchFamily="34" charset="0"/>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malia" panose="020B0504020203020204" pitchFamily="34" charset="0"/>
                <a:cs typeface="Arial" panose="020B0604020202020204" pitchFamily="34" charset="0"/>
              </a:rPr>
              <a:t>pentru</a:t>
            </a:r>
            <a:r>
              <a:rPr kumimoji="0" lang="en-US" sz="2000" b="0" i="1" u="none" strike="noStrike" kern="1200" cap="none" spc="0" normalizeH="0" baseline="0" noProof="0" dirty="0">
                <a:ln>
                  <a:noFill/>
                </a:ln>
                <a:solidFill>
                  <a:prstClr val="black"/>
                </a:solidFill>
                <a:effectLst/>
                <a:uLnTx/>
                <a:uFillTx/>
                <a:latin typeface="Amalia" panose="020B0504020203020204" pitchFamily="34" charset="0"/>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malia" panose="020B0504020203020204" pitchFamily="34" charset="0"/>
                <a:cs typeface="Arial" panose="020B0604020202020204" pitchFamily="34" charset="0"/>
              </a:rPr>
              <a:t>achizi</a:t>
            </a:r>
            <a:r>
              <a:rPr kumimoji="0" lang="ro-RO" sz="2000" b="0" i="1" u="none" strike="noStrike" kern="1200" cap="none" spc="0" normalizeH="0" baseline="0" noProof="0" dirty="0">
                <a:ln>
                  <a:noFill/>
                </a:ln>
                <a:solidFill>
                  <a:prstClr val="black"/>
                </a:solidFill>
                <a:effectLst/>
                <a:uLnTx/>
                <a:uFillTx/>
                <a:latin typeface="Amalia" panose="020B0504020203020204" pitchFamily="34" charset="0"/>
                <a:cs typeface="Arial" panose="020B0604020202020204" pitchFamily="34" charset="0"/>
              </a:rPr>
              <a:t>ț</a:t>
            </a:r>
            <a:r>
              <a:rPr kumimoji="0" lang="en-US" sz="2000" b="0" i="1" u="none" strike="noStrike" kern="1200" cap="none" spc="0" normalizeH="0" baseline="0" noProof="0" dirty="0" err="1">
                <a:ln>
                  <a:noFill/>
                </a:ln>
                <a:solidFill>
                  <a:prstClr val="black"/>
                </a:solidFill>
                <a:effectLst/>
                <a:uLnTx/>
                <a:uFillTx/>
                <a:latin typeface="Amalia" panose="020B0504020203020204" pitchFamily="34" charset="0"/>
                <a:cs typeface="Arial" panose="020B0604020202020204" pitchFamily="34" charset="0"/>
              </a:rPr>
              <a:t>ia</a:t>
            </a:r>
            <a:r>
              <a:rPr kumimoji="0" lang="en-US" sz="2000" b="0" i="1" u="none" strike="noStrike" kern="1200" cap="none" spc="0" normalizeH="0" baseline="0" noProof="0" dirty="0">
                <a:ln>
                  <a:noFill/>
                </a:ln>
                <a:solidFill>
                  <a:prstClr val="black"/>
                </a:solidFill>
                <a:effectLst/>
                <a:uLnTx/>
                <a:uFillTx/>
                <a:latin typeface="Amalia" panose="020B0504020203020204" pitchFamily="34" charset="0"/>
                <a:cs typeface="Arial" panose="020B0604020202020204" pitchFamily="34" charset="0"/>
              </a:rPr>
              <a:t> de la </a:t>
            </a:r>
            <a:r>
              <a:rPr kumimoji="0" lang="en-US" sz="2000" b="0" i="1" u="none" strike="noStrike" kern="1200" cap="none" spc="0" normalizeH="0" baseline="0" noProof="0" dirty="0" err="1">
                <a:ln>
                  <a:noFill/>
                </a:ln>
                <a:solidFill>
                  <a:prstClr val="black"/>
                </a:solidFill>
                <a:effectLst/>
                <a:uLnTx/>
                <a:uFillTx/>
                <a:latin typeface="Amalia" panose="020B0504020203020204" pitchFamily="34" charset="0"/>
                <a:cs typeface="Arial" panose="020B0604020202020204" pitchFamily="34" charset="0"/>
              </a:rPr>
              <a:t>furnizorul</a:t>
            </a:r>
            <a:r>
              <a:rPr kumimoji="0" lang="en-US" sz="2000" b="0" i="1" u="none" strike="noStrike" kern="1200" cap="none" spc="0" normalizeH="0" baseline="0" noProof="0" dirty="0">
                <a:ln>
                  <a:noFill/>
                </a:ln>
                <a:solidFill>
                  <a:prstClr val="black"/>
                </a:solidFill>
                <a:effectLst/>
                <a:uLnTx/>
                <a:uFillTx/>
                <a:latin typeface="Amalia" panose="020B0504020203020204" pitchFamily="34" charset="0"/>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malia" panose="020B0504020203020204" pitchFamily="34" charset="0"/>
                <a:cs typeface="Arial" panose="020B0604020202020204" pitchFamily="34" charset="0"/>
              </a:rPr>
              <a:t>respectiv</a:t>
            </a:r>
            <a:endParaRPr kumimoji="0" lang="en-US" sz="2000" b="0" i="1" u="none" strike="noStrike" kern="1200" cap="none" spc="0" normalizeH="0" baseline="0" noProof="0" dirty="0">
              <a:ln>
                <a:noFill/>
              </a:ln>
              <a:solidFill>
                <a:prstClr val="black"/>
              </a:solidFill>
              <a:effectLst/>
              <a:uLnTx/>
              <a:uFillTx/>
              <a:latin typeface="Amalia" panose="020B0504020203020204" pitchFamily="34" charset="0"/>
              <a:cs typeface="Arial" panose="020B0604020202020204" pitchFamily="34" charset="0"/>
            </a:endParaRPr>
          </a:p>
        </p:txBody>
      </p:sp>
      <p:sp>
        <p:nvSpPr>
          <p:cNvPr id="16" name="Textplatzhalter 55">
            <a:extLst>
              <a:ext uri="{FF2B5EF4-FFF2-40B4-BE49-F238E27FC236}">
                <a16:creationId xmlns:a16="http://schemas.microsoft.com/office/drawing/2014/main" id="{BA60092E-08DB-791F-FFE3-865822E0D266}"/>
              </a:ext>
            </a:extLst>
          </p:cNvPr>
          <p:cNvSpPr txBox="1">
            <a:spLocks/>
          </p:cNvSpPr>
          <p:nvPr/>
        </p:nvSpPr>
        <p:spPr bwMode="gray">
          <a:xfrm>
            <a:off x="6096000" y="1623594"/>
            <a:ext cx="2641067" cy="4702028"/>
          </a:xfrm>
          <a:prstGeom prst="rect">
            <a:avLst/>
          </a:prstGeom>
          <a:ln>
            <a:noFill/>
          </a:ln>
        </p:spPr>
        <p:txBody>
          <a:bodyPr lIns="92035" tIns="122713" rIns="92035" bIns="92035"/>
          <a:lstStyle>
            <a:lvl1pPr marL="0" indent="0" algn="l" defTabSz="914400" rtl="0" eaLnBrk="1" latinLnBrk="0" hangingPunct="1">
              <a:spcBef>
                <a:spcPts val="0"/>
              </a:spcBef>
              <a:buFont typeface="Arial" pitchFamily="34" charset="0"/>
              <a:buNone/>
              <a:defRPr sz="1200" b="0" kern="1200" baseline="0">
                <a:solidFill>
                  <a:schemeClr val="tx1"/>
                </a:solidFill>
                <a:latin typeface="Century Gothic" pitchFamily="34" charset="0"/>
                <a:ea typeface="+mn-ea"/>
                <a:cs typeface="+mn-cs"/>
              </a:defRPr>
            </a:lvl1pPr>
            <a:lvl2pPr marL="180975" indent="-180975" algn="l" defTabSz="914400" rtl="0" eaLnBrk="1" latinLnBrk="0" hangingPunct="1">
              <a:spcBef>
                <a:spcPts val="600"/>
              </a:spcBef>
              <a:buFont typeface="Wingdings" pitchFamily="2" charset="2"/>
              <a:buChar char="§"/>
              <a:defRPr sz="1200" kern="1200">
                <a:solidFill>
                  <a:schemeClr val="tx1"/>
                </a:solidFill>
                <a:latin typeface="Century Gothic" pitchFamily="34" charset="0"/>
                <a:ea typeface="+mn-ea"/>
                <a:cs typeface="+mn-cs"/>
              </a:defRPr>
            </a:lvl2pPr>
            <a:lvl3pPr marL="355600" indent="-174625" algn="l" defTabSz="914400" rtl="0" eaLnBrk="1" latinLnBrk="0" hangingPunct="1">
              <a:spcBef>
                <a:spcPts val="600"/>
              </a:spcBef>
              <a:buFont typeface="Wingdings" pitchFamily="2" charset="2"/>
              <a:buChar char="§"/>
              <a:defRPr sz="1200" kern="1200">
                <a:solidFill>
                  <a:schemeClr val="tx1"/>
                </a:solidFill>
                <a:latin typeface="Century Gothic" pitchFamily="34" charset="0"/>
                <a:ea typeface="+mn-ea"/>
                <a:cs typeface="+mn-cs"/>
              </a:defRPr>
            </a:lvl3pPr>
            <a:lvl4pPr marL="536575" indent="-180975" algn="l" defTabSz="914400" rtl="0" eaLnBrk="1" latinLnBrk="0" hangingPunct="1">
              <a:spcBef>
                <a:spcPts val="600"/>
              </a:spcBef>
              <a:buFont typeface="Wingdings" pitchFamily="2" charset="2"/>
              <a:buChar char="§"/>
              <a:defRPr sz="1200" kern="1200">
                <a:solidFill>
                  <a:schemeClr val="tx1"/>
                </a:solidFill>
                <a:latin typeface="Century Gothic" pitchFamily="34" charset="0"/>
                <a:ea typeface="+mn-ea"/>
                <a:cs typeface="+mn-cs"/>
              </a:defRPr>
            </a:lvl4pPr>
            <a:lvl5pPr marL="534988" indent="-177800" algn="l" defTabSz="914400" rtl="0" eaLnBrk="1" latinLnBrk="0" hangingPunct="1">
              <a:spcBef>
                <a:spcPts val="600"/>
              </a:spcBef>
              <a:buFont typeface="Wingdings" pitchFamily="2" charset="2"/>
              <a:buChar char="§"/>
              <a:defRPr sz="1400" kern="1200">
                <a:solidFill>
                  <a:schemeClr val="tx1"/>
                </a:solidFill>
                <a:latin typeface="Century Gothic" pitchFamily="34" charset="0"/>
                <a:ea typeface="+mn-ea"/>
                <a:cs typeface="+mn-cs"/>
              </a:defRPr>
            </a:lvl5pPr>
            <a:lvl6pPr marL="714375" indent="-171450" algn="l" defTabSz="914400" rtl="0" eaLnBrk="1" latinLnBrk="0" hangingPunct="1">
              <a:spcBef>
                <a:spcPts val="1800"/>
              </a:spcBef>
              <a:buFont typeface="Wingdings" pitchFamily="2" charset="2"/>
              <a:buChar char="§"/>
              <a:defRPr sz="1800" kern="1200">
                <a:solidFill>
                  <a:schemeClr val="tx1"/>
                </a:solidFill>
                <a:latin typeface="Century Gothic" pitchFamily="34" charset="0"/>
                <a:ea typeface="+mn-ea"/>
                <a:cs typeface="+mn-cs"/>
              </a:defRPr>
            </a:lvl6pPr>
            <a:lvl7pPr marL="895350" indent="-180975" algn="l" defTabSz="914400" rtl="0" eaLnBrk="1" latinLnBrk="0" hangingPunct="1">
              <a:spcBef>
                <a:spcPts val="1800"/>
              </a:spcBef>
              <a:buFont typeface="Wingdings" pitchFamily="2" charset="2"/>
              <a:buChar char="§"/>
              <a:defRPr sz="1800" kern="1200">
                <a:solidFill>
                  <a:schemeClr val="tx1"/>
                </a:solidFill>
                <a:latin typeface="Century Gothic" pitchFamily="34" charset="0"/>
                <a:ea typeface="+mn-ea"/>
                <a:cs typeface="+mn-cs"/>
              </a:defRPr>
            </a:lvl7pPr>
            <a:lvl8pPr marL="1076325" indent="-180975" algn="l" defTabSz="914400" rtl="0" eaLnBrk="1" latinLnBrk="0" hangingPunct="1">
              <a:spcBef>
                <a:spcPts val="1800"/>
              </a:spcBef>
              <a:buFont typeface="Wingdings" pitchFamily="2" charset="2"/>
              <a:buChar char="§"/>
              <a:defRPr sz="1800" kern="1200">
                <a:solidFill>
                  <a:schemeClr val="tx1"/>
                </a:solidFill>
                <a:latin typeface="Century Gothic" pitchFamily="34" charset="0"/>
                <a:ea typeface="+mn-ea"/>
                <a:cs typeface="+mn-cs"/>
              </a:defRPr>
            </a:lvl8pPr>
            <a:lvl9pPr marL="1257300" indent="-180975" algn="l" defTabSz="914400" rtl="0" eaLnBrk="1" latinLnBrk="0" hangingPunct="1">
              <a:spcBef>
                <a:spcPts val="1800"/>
              </a:spcBef>
              <a:buFont typeface="Wingdings" pitchFamily="2" charset="2"/>
              <a:buChar char="§"/>
              <a:defRPr sz="1800" kern="1200">
                <a:solidFill>
                  <a:schemeClr val="tx1"/>
                </a:solidFill>
                <a:latin typeface="Century Gothic" pitchFamily="34" charset="0"/>
                <a:ea typeface="+mn-ea"/>
                <a:cs typeface="+mn-cs"/>
              </a:defRPr>
            </a:lvl9pPr>
          </a:lstStyle>
          <a:p>
            <a:pPr lvl="1">
              <a:defRPr/>
            </a:pPr>
            <a:r>
              <a:rPr lang="en-US" sz="2000" dirty="0" err="1">
                <a:solidFill>
                  <a:prstClr val="black"/>
                </a:solidFill>
                <a:latin typeface="Amalia" panose="020B0504020203020204" pitchFamily="34" charset="0"/>
                <a:cs typeface="Arial" panose="020B0604020202020204" pitchFamily="34" charset="0"/>
              </a:rPr>
              <a:t>acces</a:t>
            </a:r>
            <a:r>
              <a:rPr lang="en-US" sz="2000" dirty="0">
                <a:solidFill>
                  <a:prstClr val="black"/>
                </a:solidFill>
                <a:latin typeface="Amalia" panose="020B0504020203020204" pitchFamily="34" charset="0"/>
                <a:cs typeface="Arial" panose="020B0604020202020204" pitchFamily="34" charset="0"/>
              </a:rPr>
              <a:t> rapid </a:t>
            </a:r>
          </a:p>
          <a:p>
            <a:pPr lvl="1">
              <a:defRPr/>
            </a:pPr>
            <a:r>
              <a:rPr lang="en-US" sz="2000" dirty="0" err="1">
                <a:solidFill>
                  <a:prstClr val="black"/>
                </a:solidFill>
                <a:latin typeface="Amalia" panose="020B0504020203020204" pitchFamily="34" charset="0"/>
                <a:cs typeface="Arial" panose="020B0604020202020204" pitchFamily="34" charset="0"/>
              </a:rPr>
              <a:t>utilizare</a:t>
            </a:r>
            <a:r>
              <a:rPr lang="en-US" sz="2000" dirty="0">
                <a:solidFill>
                  <a:prstClr val="black"/>
                </a:solidFill>
                <a:latin typeface="Amalia" panose="020B0504020203020204" pitchFamily="34" charset="0"/>
                <a:cs typeface="Arial" panose="020B0604020202020204" pitchFamily="34" charset="0"/>
              </a:rPr>
              <a:t> </a:t>
            </a:r>
            <a:r>
              <a:rPr lang="en-US" sz="2000" dirty="0" err="1">
                <a:solidFill>
                  <a:prstClr val="black"/>
                </a:solidFill>
                <a:latin typeface="Amalia" panose="020B0504020203020204" pitchFamily="34" charset="0"/>
                <a:cs typeface="Arial" panose="020B0604020202020204" pitchFamily="34" charset="0"/>
              </a:rPr>
              <a:t>specializat</a:t>
            </a:r>
            <a:r>
              <a:rPr lang="ro-RO" sz="2000" dirty="0">
                <a:solidFill>
                  <a:prstClr val="black"/>
                </a:solidFill>
                <a:latin typeface="Amalia" panose="020B0504020203020204" pitchFamily="34" charset="0"/>
                <a:cs typeface="Arial" panose="020B0604020202020204" pitchFamily="34" charset="0"/>
              </a:rPr>
              <a:t>ă</a:t>
            </a:r>
            <a:r>
              <a:rPr lang="en-US" sz="2000" dirty="0">
                <a:solidFill>
                  <a:prstClr val="black"/>
                </a:solidFill>
                <a:latin typeface="Amalia" panose="020B0504020203020204" pitchFamily="34" charset="0"/>
                <a:cs typeface="Arial" panose="020B0604020202020204" pitchFamily="34" charset="0"/>
              </a:rPr>
              <a:t>: auto, </a:t>
            </a:r>
            <a:r>
              <a:rPr lang="en-US" sz="2000" dirty="0" err="1">
                <a:solidFill>
                  <a:prstClr val="black"/>
                </a:solidFill>
                <a:latin typeface="Amalia" panose="020B0504020203020204" pitchFamily="34" charset="0"/>
                <a:cs typeface="Arial" panose="020B0604020202020204" pitchFamily="34" charset="0"/>
              </a:rPr>
              <a:t>utilaje</a:t>
            </a:r>
            <a:r>
              <a:rPr lang="en-US" sz="2000" dirty="0">
                <a:solidFill>
                  <a:prstClr val="black"/>
                </a:solidFill>
                <a:latin typeface="Amalia" panose="020B0504020203020204" pitchFamily="34" charset="0"/>
                <a:cs typeface="Arial" panose="020B0604020202020204" pitchFamily="34" charset="0"/>
              </a:rPr>
              <a:t> </a:t>
            </a:r>
            <a:r>
              <a:rPr lang="ro-RO" sz="2000" dirty="0">
                <a:solidFill>
                  <a:prstClr val="black"/>
                </a:solidFill>
                <a:latin typeface="Amalia" panose="020B0504020203020204" pitchFamily="34" charset="0"/>
                <a:cs typeface="Arial" panose="020B0604020202020204" pitchFamily="34" charset="0"/>
              </a:rPr>
              <a:t>ș</a:t>
            </a:r>
            <a:r>
              <a:rPr lang="en-US" sz="2000" dirty="0" err="1">
                <a:solidFill>
                  <a:prstClr val="black"/>
                </a:solidFill>
                <a:latin typeface="Amalia" panose="020B0504020203020204" pitchFamily="34" charset="0"/>
                <a:cs typeface="Arial" panose="020B0604020202020204" pitchFamily="34" charset="0"/>
              </a:rPr>
              <a:t>i</a:t>
            </a:r>
            <a:r>
              <a:rPr lang="en-US" sz="2000" dirty="0">
                <a:solidFill>
                  <a:prstClr val="black"/>
                </a:solidFill>
                <a:latin typeface="Amalia" panose="020B0504020203020204" pitchFamily="34" charset="0"/>
                <a:cs typeface="Arial" panose="020B0604020202020204" pitchFamily="34" charset="0"/>
              </a:rPr>
              <a:t> </a:t>
            </a:r>
            <a:r>
              <a:rPr lang="en-US" sz="2000" dirty="0" err="1">
                <a:solidFill>
                  <a:prstClr val="black"/>
                </a:solidFill>
                <a:latin typeface="Amalia" panose="020B0504020203020204" pitchFamily="34" charset="0"/>
                <a:cs typeface="Arial" panose="020B0604020202020204" pitchFamily="34" charset="0"/>
              </a:rPr>
              <a:t>echipamente</a:t>
            </a:r>
            <a:endParaRPr lang="en-US" sz="2000" dirty="0">
              <a:solidFill>
                <a:prstClr val="black"/>
              </a:solidFill>
              <a:latin typeface="Amalia" panose="020B0504020203020204" pitchFamily="34" charset="0"/>
              <a:cs typeface="Arial" panose="020B0604020202020204" pitchFamily="34" charset="0"/>
            </a:endParaRPr>
          </a:p>
          <a:p>
            <a:pPr lvl="1">
              <a:defRPr/>
            </a:pPr>
            <a:r>
              <a:rPr lang="ro-RO" sz="2000" dirty="0">
                <a:solidFill>
                  <a:prstClr val="black"/>
                </a:solidFill>
                <a:latin typeface="Amalia" panose="020B0504020203020204" pitchFamily="34" charset="0"/>
                <a:cs typeface="Arial" panose="020B0604020202020204" pitchFamily="34" charset="0"/>
              </a:rPr>
              <a:t>o</a:t>
            </a:r>
            <a:r>
              <a:rPr lang="en-US" sz="2000" dirty="0">
                <a:solidFill>
                  <a:prstClr val="black"/>
                </a:solidFill>
                <a:latin typeface="Amalia" panose="020B0504020203020204" pitchFamily="34" charset="0"/>
                <a:cs typeface="Arial" panose="020B0604020202020204" pitchFamily="34" charset="0"/>
              </a:rPr>
              <a:t>p</a:t>
            </a:r>
            <a:r>
              <a:rPr lang="ro-RO" sz="2000" dirty="0">
                <a:solidFill>
                  <a:prstClr val="black"/>
                </a:solidFill>
                <a:latin typeface="Amalia" panose="020B0504020203020204" pitchFamily="34" charset="0"/>
                <a:cs typeface="Arial" panose="020B0604020202020204" pitchFamily="34" charset="0"/>
              </a:rPr>
              <a:t>ț</a:t>
            </a:r>
            <a:r>
              <a:rPr lang="en-US" sz="2000" dirty="0" err="1">
                <a:solidFill>
                  <a:prstClr val="black"/>
                </a:solidFill>
                <a:latin typeface="Amalia" panose="020B0504020203020204" pitchFamily="34" charset="0"/>
                <a:cs typeface="Arial" panose="020B0604020202020204" pitchFamily="34" charset="0"/>
              </a:rPr>
              <a:t>iune</a:t>
            </a:r>
            <a:r>
              <a:rPr lang="en-US" sz="2000" dirty="0">
                <a:solidFill>
                  <a:prstClr val="black"/>
                </a:solidFill>
                <a:latin typeface="Amalia" panose="020B0504020203020204" pitchFamily="34" charset="0"/>
                <a:cs typeface="Arial" panose="020B0604020202020204" pitchFamily="34" charset="0"/>
              </a:rPr>
              <a:t> de </a:t>
            </a:r>
            <a:r>
              <a:rPr lang="en-US" sz="2000" dirty="0" err="1">
                <a:solidFill>
                  <a:prstClr val="black"/>
                </a:solidFill>
                <a:latin typeface="Amalia" panose="020B0504020203020204" pitchFamily="34" charset="0"/>
                <a:cs typeface="Arial" panose="020B0604020202020204" pitchFamily="34" charset="0"/>
              </a:rPr>
              <a:t>cump</a:t>
            </a:r>
            <a:r>
              <a:rPr lang="ro-RO" sz="2000" dirty="0">
                <a:solidFill>
                  <a:prstClr val="black"/>
                </a:solidFill>
                <a:latin typeface="Amalia" panose="020B0504020203020204" pitchFamily="34" charset="0"/>
                <a:cs typeface="Arial" panose="020B0604020202020204" pitchFamily="34" charset="0"/>
              </a:rPr>
              <a:t>ă</a:t>
            </a:r>
            <a:r>
              <a:rPr lang="en-US" sz="2000" dirty="0">
                <a:solidFill>
                  <a:prstClr val="black"/>
                </a:solidFill>
                <a:latin typeface="Amalia" panose="020B0504020203020204" pitchFamily="34" charset="0"/>
                <a:cs typeface="Arial" panose="020B0604020202020204" pitchFamily="34" charset="0"/>
              </a:rPr>
              <a:t>rare la </a:t>
            </a:r>
            <a:r>
              <a:rPr lang="en-US" sz="2000" dirty="0" err="1">
                <a:solidFill>
                  <a:prstClr val="black"/>
                </a:solidFill>
                <a:latin typeface="Amalia" panose="020B0504020203020204" pitchFamily="34" charset="0"/>
                <a:cs typeface="Arial" panose="020B0604020202020204" pitchFamily="34" charset="0"/>
              </a:rPr>
              <a:t>finalul</a:t>
            </a:r>
            <a:r>
              <a:rPr lang="en-US" sz="2000" dirty="0">
                <a:solidFill>
                  <a:prstClr val="black"/>
                </a:solidFill>
                <a:latin typeface="Amalia" panose="020B0504020203020204" pitchFamily="34" charset="0"/>
                <a:cs typeface="Arial" panose="020B0604020202020204" pitchFamily="34" charset="0"/>
              </a:rPr>
              <a:t> </a:t>
            </a:r>
            <a:r>
              <a:rPr lang="en-US" sz="2000" dirty="0" err="1">
                <a:solidFill>
                  <a:prstClr val="black"/>
                </a:solidFill>
                <a:latin typeface="Amalia" panose="020B0504020203020204" pitchFamily="34" charset="0"/>
                <a:cs typeface="Arial" panose="020B0604020202020204" pitchFamily="34" charset="0"/>
              </a:rPr>
              <a:t>contractului</a:t>
            </a:r>
            <a:endParaRPr lang="en-US" sz="2000" dirty="0">
              <a:solidFill>
                <a:prstClr val="black"/>
              </a:solidFill>
              <a:latin typeface="Amalia" panose="020B0504020203020204" pitchFamily="34" charset="0"/>
              <a:cs typeface="Arial" panose="020B0604020202020204" pitchFamily="34" charset="0"/>
            </a:endParaRPr>
          </a:p>
        </p:txBody>
      </p:sp>
      <p:sp>
        <p:nvSpPr>
          <p:cNvPr id="18" name="Rectangle 28">
            <a:extLst>
              <a:ext uri="{FF2B5EF4-FFF2-40B4-BE49-F238E27FC236}">
                <a16:creationId xmlns:a16="http://schemas.microsoft.com/office/drawing/2014/main" id="{D954069E-F7F8-7631-CE11-BEE0638869BB}"/>
              </a:ext>
            </a:extLst>
          </p:cNvPr>
          <p:cNvSpPr>
            <a:spLocks noChangeArrowheads="1"/>
          </p:cNvSpPr>
          <p:nvPr/>
        </p:nvSpPr>
        <p:spPr bwMode="gray">
          <a:xfrm>
            <a:off x="210849" y="721813"/>
            <a:ext cx="2648598" cy="349424"/>
          </a:xfrm>
          <a:prstGeom prst="rect">
            <a:avLst/>
          </a:prstGeom>
          <a:solidFill>
            <a:schemeClr val="bg1"/>
          </a:solidFill>
          <a:ln w="9525">
            <a:noFill/>
            <a:miter lim="800000"/>
            <a:headEnd/>
            <a:tailEnd/>
          </a:ln>
          <a:effectLst/>
        </p:spPr>
        <p:txBody>
          <a:bodyPr lIns="0" tIns="0" rIns="0" bIns="0" anchor="ctr"/>
          <a:lstStyle/>
          <a:p>
            <a:pPr marL="0" marR="0" lvl="0" indent="0" algn="ctr" defTabSz="683177" rtl="0" eaLnBrk="0" fontAlgn="auto" latinLnBrk="0" hangingPunct="0">
              <a:lnSpc>
                <a:spcPct val="100000"/>
              </a:lnSpc>
              <a:spcBef>
                <a:spcPts val="0"/>
              </a:spcBef>
              <a:spcAft>
                <a:spcPts val="0"/>
              </a:spcAft>
              <a:buClrTx/>
              <a:buSzTx/>
              <a:buFontTx/>
              <a:buNone/>
              <a:tabLst/>
              <a:defRPr/>
            </a:pPr>
            <a:r>
              <a:rPr kumimoji="0" lang="en-US" sz="2000" b="1" i="0" u="none" strike="noStrike" kern="1200" cap="none" spc="0" normalizeH="0" baseline="0" noProof="1">
                <a:ln>
                  <a:noFill/>
                </a:ln>
                <a:solidFill>
                  <a:prstClr val="black"/>
                </a:solidFill>
                <a:effectLst/>
                <a:uLnTx/>
                <a:uFillTx/>
                <a:latin typeface="Amalia" panose="020B0504020203020204" pitchFamily="34" charset="0"/>
                <a:cs typeface="Arial" panose="020B0604020202020204" pitchFamily="34" charset="0"/>
              </a:rPr>
              <a:t>Surse proprii</a:t>
            </a:r>
          </a:p>
        </p:txBody>
      </p:sp>
      <p:sp>
        <p:nvSpPr>
          <p:cNvPr id="19" name="Rectangle 32">
            <a:extLst>
              <a:ext uri="{FF2B5EF4-FFF2-40B4-BE49-F238E27FC236}">
                <a16:creationId xmlns:a16="http://schemas.microsoft.com/office/drawing/2014/main" id="{59D90A58-B510-C2A9-AD58-C2EC9981A041}"/>
              </a:ext>
            </a:extLst>
          </p:cNvPr>
          <p:cNvSpPr>
            <a:spLocks noChangeArrowheads="1"/>
          </p:cNvSpPr>
          <p:nvPr/>
        </p:nvSpPr>
        <p:spPr bwMode="gray">
          <a:xfrm>
            <a:off x="8823200" y="702393"/>
            <a:ext cx="2944730" cy="386236"/>
          </a:xfrm>
          <a:prstGeom prst="rect">
            <a:avLst/>
          </a:prstGeom>
          <a:noFill/>
          <a:ln w="9525">
            <a:noFill/>
            <a:miter lim="800000"/>
            <a:headEnd/>
            <a:tailEnd/>
          </a:ln>
          <a:effectLst/>
        </p:spPr>
        <p:txBody>
          <a:bodyPr lIns="0" tIns="0" rIns="0" bIns="0" anchor="ctr"/>
          <a:lstStyle/>
          <a:p>
            <a:pPr marL="0" marR="0" lvl="0" indent="0" algn="ctr" defTabSz="683177" rtl="0" eaLnBrk="0" fontAlgn="auto" latinLnBrk="0" hangingPunct="0">
              <a:lnSpc>
                <a:spcPct val="100000"/>
              </a:lnSpc>
              <a:spcBef>
                <a:spcPts val="0"/>
              </a:spcBef>
              <a:spcAft>
                <a:spcPts val="0"/>
              </a:spcAft>
              <a:buClrTx/>
              <a:buSzTx/>
              <a:buFontTx/>
              <a:buNone/>
              <a:tabLst/>
              <a:defRPr/>
            </a:pPr>
            <a:r>
              <a:rPr kumimoji="0" lang="en-US" sz="2000" b="1" i="0" u="none" strike="noStrike" kern="1200" cap="none" spc="0" normalizeH="0" baseline="0" noProof="1">
                <a:ln>
                  <a:noFill/>
                </a:ln>
                <a:effectLst/>
                <a:uLnTx/>
                <a:uFillTx/>
                <a:latin typeface="Amalia" panose="020B0504020203020204" pitchFamily="34" charset="0"/>
                <a:cs typeface="Arial" panose="020B0604020202020204" pitchFamily="34" charset="0"/>
              </a:rPr>
              <a:t>Finan</a:t>
            </a:r>
            <a:r>
              <a:rPr kumimoji="0" lang="ro-RO" sz="2000" b="1" i="0" u="none" strike="noStrike" kern="1200" cap="none" spc="0" normalizeH="0" baseline="0" noProof="1">
                <a:ln>
                  <a:noFill/>
                </a:ln>
                <a:effectLst/>
                <a:uLnTx/>
                <a:uFillTx/>
                <a:latin typeface="Amalia" panose="020B0504020203020204" pitchFamily="34" charset="0"/>
                <a:cs typeface="Arial" panose="020B0604020202020204" pitchFamily="34" charset="0"/>
              </a:rPr>
              <a:t>ța</a:t>
            </a:r>
            <a:r>
              <a:rPr kumimoji="0" lang="en-US" sz="2000" b="1" i="0" u="none" strike="noStrike" kern="1200" cap="none" spc="0" normalizeH="0" baseline="0" noProof="1">
                <a:ln>
                  <a:noFill/>
                </a:ln>
                <a:effectLst/>
                <a:uLnTx/>
                <a:uFillTx/>
                <a:latin typeface="Amalia" panose="020B0504020203020204" pitchFamily="34" charset="0"/>
                <a:cs typeface="Arial" panose="020B0604020202020204" pitchFamily="34" charset="0"/>
              </a:rPr>
              <a:t>re</a:t>
            </a:r>
            <a:r>
              <a:rPr kumimoji="0" lang="en-US" sz="2000" b="1" i="0" u="none" strike="noStrike" kern="1200" cap="none" spc="0" normalizeH="0" baseline="0" noProof="1">
                <a:ln>
                  <a:noFill/>
                </a:ln>
                <a:solidFill>
                  <a:prstClr val="white"/>
                </a:solidFill>
                <a:effectLst/>
                <a:uLnTx/>
                <a:uFillTx/>
                <a:latin typeface="Amalia" panose="020B0504020203020204" pitchFamily="34" charset="0"/>
                <a:cs typeface="Arial" panose="020B0604020202020204" pitchFamily="34" charset="0"/>
              </a:rPr>
              <a:t> </a:t>
            </a:r>
            <a:r>
              <a:rPr kumimoji="0" lang="en-US" sz="2000" b="1" i="0" u="none" strike="noStrike" kern="1200" cap="none" spc="0" normalizeH="0" baseline="0" noProof="1">
                <a:ln>
                  <a:noFill/>
                </a:ln>
                <a:effectLst/>
                <a:uLnTx/>
                <a:uFillTx/>
                <a:latin typeface="Amalia" panose="020B0504020203020204" pitchFamily="34" charset="0"/>
                <a:cs typeface="Arial" panose="020B0604020202020204" pitchFamily="34" charset="0"/>
              </a:rPr>
              <a:t>bancar</a:t>
            </a:r>
            <a:r>
              <a:rPr kumimoji="0" lang="ro-RO" sz="2000" b="1" i="0" u="none" strike="noStrike" kern="1200" cap="none" spc="0" normalizeH="0" baseline="0" noProof="1">
                <a:ln>
                  <a:noFill/>
                </a:ln>
                <a:effectLst/>
                <a:uLnTx/>
                <a:uFillTx/>
                <a:latin typeface="Amalia" panose="020B0504020203020204" pitchFamily="34" charset="0"/>
                <a:cs typeface="Arial" panose="020B0604020202020204" pitchFamily="34" charset="0"/>
              </a:rPr>
              <a:t>ă</a:t>
            </a:r>
            <a:endParaRPr kumimoji="0" lang="en-US" sz="2000" b="1" i="0" u="none" strike="noStrike" kern="1200" cap="none" spc="0" normalizeH="0" baseline="0" noProof="1">
              <a:ln>
                <a:noFill/>
              </a:ln>
              <a:effectLst/>
              <a:uLnTx/>
              <a:uFillTx/>
              <a:latin typeface="Amalia" panose="020B0504020203020204" pitchFamily="34" charset="0"/>
              <a:cs typeface="Arial" panose="020B0604020202020204" pitchFamily="34" charset="0"/>
            </a:endParaRPr>
          </a:p>
        </p:txBody>
      </p:sp>
      <p:sp>
        <p:nvSpPr>
          <p:cNvPr id="20" name="Rectangle 34">
            <a:extLst>
              <a:ext uri="{FF2B5EF4-FFF2-40B4-BE49-F238E27FC236}">
                <a16:creationId xmlns:a16="http://schemas.microsoft.com/office/drawing/2014/main" id="{0BA60B7B-A79C-2986-9D0D-4814581A0D3E}"/>
              </a:ext>
            </a:extLst>
          </p:cNvPr>
          <p:cNvSpPr>
            <a:spLocks noChangeArrowheads="1"/>
          </p:cNvSpPr>
          <p:nvPr/>
        </p:nvSpPr>
        <p:spPr bwMode="gray">
          <a:xfrm>
            <a:off x="3191258" y="752459"/>
            <a:ext cx="2382749" cy="318778"/>
          </a:xfrm>
          <a:prstGeom prst="rect">
            <a:avLst/>
          </a:prstGeom>
          <a:noFill/>
          <a:ln w="9525">
            <a:noFill/>
            <a:miter lim="800000"/>
            <a:headEnd/>
            <a:tailEnd/>
          </a:ln>
          <a:effectLst/>
        </p:spPr>
        <p:txBody>
          <a:bodyPr lIns="0" tIns="0" rIns="0" bIns="0" anchor="ctr"/>
          <a:lstStyle/>
          <a:p>
            <a:pPr marL="0" marR="0" lvl="0" indent="0" algn="ctr" defTabSz="683177" rtl="0" eaLnBrk="0" fontAlgn="auto" latinLnBrk="0" hangingPunct="0">
              <a:lnSpc>
                <a:spcPct val="100000"/>
              </a:lnSpc>
              <a:spcBef>
                <a:spcPts val="0"/>
              </a:spcBef>
              <a:spcAft>
                <a:spcPts val="0"/>
              </a:spcAft>
              <a:buClrTx/>
              <a:buSzTx/>
              <a:buFontTx/>
              <a:buNone/>
              <a:tabLst/>
              <a:defRPr/>
            </a:pPr>
            <a:r>
              <a:rPr kumimoji="0" lang="en-US" sz="2000" b="1" i="0" u="none" strike="noStrike" kern="1200" cap="none" spc="0" normalizeH="0" baseline="0" noProof="1">
                <a:ln>
                  <a:noFill/>
                </a:ln>
                <a:solidFill>
                  <a:prstClr val="black"/>
                </a:solidFill>
                <a:effectLst/>
                <a:uLnTx/>
                <a:uFillTx/>
                <a:latin typeface="Amalia" panose="020B0504020203020204" pitchFamily="34" charset="0"/>
                <a:cs typeface="Arial" panose="020B0604020202020204" pitchFamily="34" charset="0"/>
              </a:rPr>
              <a:t>Credit furnizor</a:t>
            </a:r>
          </a:p>
        </p:txBody>
      </p:sp>
      <p:sp>
        <p:nvSpPr>
          <p:cNvPr id="21" name="Rectangle 36">
            <a:extLst>
              <a:ext uri="{FF2B5EF4-FFF2-40B4-BE49-F238E27FC236}">
                <a16:creationId xmlns:a16="http://schemas.microsoft.com/office/drawing/2014/main" id="{4958DA8C-573B-8D29-884C-A163CBBAC4C8}"/>
              </a:ext>
            </a:extLst>
          </p:cNvPr>
          <p:cNvSpPr>
            <a:spLocks noChangeArrowheads="1"/>
          </p:cNvSpPr>
          <p:nvPr/>
        </p:nvSpPr>
        <p:spPr bwMode="gray">
          <a:xfrm>
            <a:off x="5874304" y="725531"/>
            <a:ext cx="2648599" cy="318778"/>
          </a:xfrm>
          <a:prstGeom prst="rect">
            <a:avLst/>
          </a:prstGeom>
          <a:noFill/>
          <a:ln w="9525">
            <a:noFill/>
            <a:miter lim="800000"/>
            <a:headEnd/>
            <a:tailEnd/>
          </a:ln>
          <a:effectLst/>
        </p:spPr>
        <p:txBody>
          <a:bodyPr lIns="0" tIns="0" rIns="0" bIns="0" anchor="ctr"/>
          <a:lstStyle/>
          <a:p>
            <a:pPr marL="0" marR="0" lvl="0" indent="0" algn="ctr" defTabSz="683177" rtl="0" eaLnBrk="0" fontAlgn="auto" latinLnBrk="0" hangingPunct="0">
              <a:lnSpc>
                <a:spcPct val="100000"/>
              </a:lnSpc>
              <a:spcBef>
                <a:spcPts val="0"/>
              </a:spcBef>
              <a:spcAft>
                <a:spcPts val="0"/>
              </a:spcAft>
              <a:buClrTx/>
              <a:buSzTx/>
              <a:buFontTx/>
              <a:buNone/>
              <a:tabLst/>
              <a:defRPr/>
            </a:pPr>
            <a:r>
              <a:rPr kumimoji="0" lang="en-US" sz="2000" b="1" i="0" u="none" strike="noStrike" kern="1200" cap="none" spc="0" normalizeH="0" baseline="0" noProof="1">
                <a:ln>
                  <a:noFill/>
                </a:ln>
                <a:solidFill>
                  <a:prstClr val="black"/>
                </a:solidFill>
                <a:effectLst/>
                <a:uLnTx/>
                <a:uFillTx/>
                <a:latin typeface="Amalia" panose="020B0504020203020204" pitchFamily="34" charset="0"/>
                <a:cs typeface="Arial" panose="020B0604020202020204" pitchFamily="34" charset="0"/>
              </a:rPr>
              <a:t>Leasing</a:t>
            </a:r>
          </a:p>
        </p:txBody>
      </p:sp>
      <p:cxnSp>
        <p:nvCxnSpPr>
          <p:cNvPr id="3" name="Straight Connector 2">
            <a:extLst>
              <a:ext uri="{FF2B5EF4-FFF2-40B4-BE49-F238E27FC236}">
                <a16:creationId xmlns:a16="http://schemas.microsoft.com/office/drawing/2014/main" id="{00EF2823-8328-EA69-CCDA-A6FC90B0F970}"/>
              </a:ext>
            </a:extLst>
          </p:cNvPr>
          <p:cNvCxnSpPr>
            <a:cxnSpLocks/>
          </p:cNvCxnSpPr>
          <p:nvPr/>
        </p:nvCxnSpPr>
        <p:spPr>
          <a:xfrm>
            <a:off x="2929275" y="0"/>
            <a:ext cx="0" cy="6858000"/>
          </a:xfrm>
          <a:prstGeom prst="line">
            <a:avLst/>
          </a:prstGeom>
          <a:ln w="3175">
            <a:solidFill>
              <a:srgbClr val="F9F6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504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1BB2153-DEC2-630F-BF4C-826CF0DC2F62}"/>
              </a:ext>
            </a:extLst>
          </p:cNvPr>
          <p:cNvSpPr/>
          <p:nvPr/>
        </p:nvSpPr>
        <p:spPr>
          <a:xfrm>
            <a:off x="0" y="0"/>
            <a:ext cx="12192000" cy="6858000"/>
          </a:xfrm>
          <a:prstGeom prst="rect">
            <a:avLst/>
          </a:prstGeom>
          <a:solidFill>
            <a:srgbClr val="FFE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a:extLst>
              <a:ext uri="{FF2B5EF4-FFF2-40B4-BE49-F238E27FC236}">
                <a16:creationId xmlns:a16="http://schemas.microsoft.com/office/drawing/2014/main" id="{A2C08AF3-472D-CF06-6B84-156515D665E5}"/>
              </a:ext>
            </a:extLst>
          </p:cNvPr>
          <p:cNvSpPr/>
          <p:nvPr/>
        </p:nvSpPr>
        <p:spPr>
          <a:xfrm>
            <a:off x="10464811" y="556988"/>
            <a:ext cx="1092451" cy="1560868"/>
          </a:xfrm>
          <a:custGeom>
            <a:avLst/>
            <a:gdLst>
              <a:gd name="connsiteX0" fmla="*/ 0 w 3498574"/>
              <a:gd name="connsiteY0" fmla="*/ 533873 h 5009322"/>
              <a:gd name="connsiteX1" fmla="*/ 1965108 w 3498574"/>
              <a:gd name="connsiteY1" fmla="*/ 2498981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498574"/>
              <a:gd name="connsiteY0" fmla="*/ 533873 h 5009322"/>
              <a:gd name="connsiteX1" fmla="*/ 1953550 w 3498574"/>
              <a:gd name="connsiteY1" fmla="*/ 2482688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498574"/>
              <a:gd name="connsiteY0" fmla="*/ 533873 h 5009322"/>
              <a:gd name="connsiteX1" fmla="*/ 1941992 w 3498574"/>
              <a:gd name="connsiteY1" fmla="*/ 2497200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509263"/>
              <a:gd name="connsiteY0" fmla="*/ 538314 h 5009322"/>
              <a:gd name="connsiteX1" fmla="*/ 1952681 w 3509263"/>
              <a:gd name="connsiteY1" fmla="*/ 2497200 h 5009322"/>
              <a:gd name="connsiteX2" fmla="*/ 10689 w 3509263"/>
              <a:gd name="connsiteY2" fmla="*/ 4464089 h 5009322"/>
              <a:gd name="connsiteX3" fmla="*/ 430973 w 3509263"/>
              <a:gd name="connsiteY3" fmla="*/ 4907091 h 5009322"/>
              <a:gd name="connsiteX4" fmla="*/ 771743 w 3509263"/>
              <a:gd name="connsiteY4" fmla="*/ 5009322 h 5009322"/>
              <a:gd name="connsiteX5" fmla="*/ 1135231 w 3509263"/>
              <a:gd name="connsiteY5" fmla="*/ 4884373 h 5009322"/>
              <a:gd name="connsiteX6" fmla="*/ 3509263 w 3509263"/>
              <a:gd name="connsiteY6" fmla="*/ 2510340 h 5009322"/>
              <a:gd name="connsiteX7" fmla="*/ 1078436 w 3509263"/>
              <a:gd name="connsiteY7" fmla="*/ 90872 h 5009322"/>
              <a:gd name="connsiteX8" fmla="*/ 737666 w 3509263"/>
              <a:gd name="connsiteY8" fmla="*/ 0 h 5009322"/>
              <a:gd name="connsiteX9" fmla="*/ 465050 w 3509263"/>
              <a:gd name="connsiteY9" fmla="*/ 102231 h 5009322"/>
              <a:gd name="connsiteX10" fmla="*/ 0 w 3509263"/>
              <a:gd name="connsiteY10" fmla="*/ 538314 h 5009322"/>
              <a:gd name="connsiteX0" fmla="*/ 0 w 3509263"/>
              <a:gd name="connsiteY0" fmla="*/ 538314 h 5009322"/>
              <a:gd name="connsiteX1" fmla="*/ 1952681 w 3509263"/>
              <a:gd name="connsiteY1" fmla="*/ 2497200 h 5009322"/>
              <a:gd name="connsiteX2" fmla="*/ 10689 w 3509263"/>
              <a:gd name="connsiteY2" fmla="*/ 4464089 h 5009322"/>
              <a:gd name="connsiteX3" fmla="*/ 430973 w 3509263"/>
              <a:gd name="connsiteY3" fmla="*/ 4907091 h 5009322"/>
              <a:gd name="connsiteX4" fmla="*/ 771743 w 3509263"/>
              <a:gd name="connsiteY4" fmla="*/ 5009322 h 5009322"/>
              <a:gd name="connsiteX5" fmla="*/ 1135231 w 3509263"/>
              <a:gd name="connsiteY5" fmla="*/ 4884373 h 5009322"/>
              <a:gd name="connsiteX6" fmla="*/ 3509263 w 3509263"/>
              <a:gd name="connsiteY6" fmla="*/ 2510340 h 5009322"/>
              <a:gd name="connsiteX7" fmla="*/ 1078436 w 3509263"/>
              <a:gd name="connsiteY7" fmla="*/ 90872 h 5009322"/>
              <a:gd name="connsiteX8" fmla="*/ 737666 w 3509263"/>
              <a:gd name="connsiteY8" fmla="*/ 0 h 5009322"/>
              <a:gd name="connsiteX9" fmla="*/ 397553 w 3509263"/>
              <a:gd name="connsiteY9" fmla="*/ 157556 h 5009322"/>
              <a:gd name="connsiteX10" fmla="*/ 0 w 3509263"/>
              <a:gd name="connsiteY10" fmla="*/ 538314 h 5009322"/>
              <a:gd name="connsiteX0" fmla="*/ 0 w 3509263"/>
              <a:gd name="connsiteY0" fmla="*/ 865832 h 5336840"/>
              <a:gd name="connsiteX1" fmla="*/ 1952681 w 3509263"/>
              <a:gd name="connsiteY1" fmla="*/ 2824718 h 5336840"/>
              <a:gd name="connsiteX2" fmla="*/ 10689 w 3509263"/>
              <a:gd name="connsiteY2" fmla="*/ 4791607 h 5336840"/>
              <a:gd name="connsiteX3" fmla="*/ 430973 w 3509263"/>
              <a:gd name="connsiteY3" fmla="*/ 5234609 h 5336840"/>
              <a:gd name="connsiteX4" fmla="*/ 771743 w 3509263"/>
              <a:gd name="connsiteY4" fmla="*/ 5336840 h 5336840"/>
              <a:gd name="connsiteX5" fmla="*/ 1135231 w 3509263"/>
              <a:gd name="connsiteY5" fmla="*/ 5211891 h 5336840"/>
              <a:gd name="connsiteX6" fmla="*/ 3509263 w 3509263"/>
              <a:gd name="connsiteY6" fmla="*/ 2837858 h 5336840"/>
              <a:gd name="connsiteX7" fmla="*/ 1078436 w 3509263"/>
              <a:gd name="connsiteY7" fmla="*/ 418390 h 5336840"/>
              <a:gd name="connsiteX8" fmla="*/ 737666 w 3509263"/>
              <a:gd name="connsiteY8" fmla="*/ 327518 h 5336840"/>
              <a:gd name="connsiteX9" fmla="*/ 397553 w 3509263"/>
              <a:gd name="connsiteY9" fmla="*/ 485074 h 5336840"/>
              <a:gd name="connsiteX10" fmla="*/ 0 w 3509263"/>
              <a:gd name="connsiteY10" fmla="*/ 865832 h 5336840"/>
              <a:gd name="connsiteX0" fmla="*/ 0 w 3509263"/>
              <a:gd name="connsiteY0" fmla="*/ 549428 h 5020436"/>
              <a:gd name="connsiteX1" fmla="*/ 1952681 w 3509263"/>
              <a:gd name="connsiteY1" fmla="*/ 2508314 h 5020436"/>
              <a:gd name="connsiteX2" fmla="*/ 10689 w 3509263"/>
              <a:gd name="connsiteY2" fmla="*/ 4475203 h 5020436"/>
              <a:gd name="connsiteX3" fmla="*/ 430973 w 3509263"/>
              <a:gd name="connsiteY3" fmla="*/ 4918205 h 5020436"/>
              <a:gd name="connsiteX4" fmla="*/ 771743 w 3509263"/>
              <a:gd name="connsiteY4" fmla="*/ 5020436 h 5020436"/>
              <a:gd name="connsiteX5" fmla="*/ 1135231 w 3509263"/>
              <a:gd name="connsiteY5" fmla="*/ 4895487 h 5020436"/>
              <a:gd name="connsiteX6" fmla="*/ 3509263 w 3509263"/>
              <a:gd name="connsiteY6" fmla="*/ 2521454 h 5020436"/>
              <a:gd name="connsiteX7" fmla="*/ 1078436 w 3509263"/>
              <a:gd name="connsiteY7" fmla="*/ 101986 h 5020436"/>
              <a:gd name="connsiteX8" fmla="*/ 737666 w 3509263"/>
              <a:gd name="connsiteY8" fmla="*/ 11114 h 5020436"/>
              <a:gd name="connsiteX9" fmla="*/ 397553 w 3509263"/>
              <a:gd name="connsiteY9" fmla="*/ 168670 h 5020436"/>
              <a:gd name="connsiteX10" fmla="*/ 0 w 3509263"/>
              <a:gd name="connsiteY10" fmla="*/ 549428 h 5020436"/>
              <a:gd name="connsiteX0" fmla="*/ 0 w 3509263"/>
              <a:gd name="connsiteY0" fmla="*/ 549428 h 5020436"/>
              <a:gd name="connsiteX1" fmla="*/ 1952681 w 3509263"/>
              <a:gd name="connsiteY1" fmla="*/ 2508314 h 5020436"/>
              <a:gd name="connsiteX2" fmla="*/ 10689 w 3509263"/>
              <a:gd name="connsiteY2" fmla="*/ 4475203 h 5020436"/>
              <a:gd name="connsiteX3" fmla="*/ 430973 w 3509263"/>
              <a:gd name="connsiteY3" fmla="*/ 4918205 h 5020436"/>
              <a:gd name="connsiteX4" fmla="*/ 771743 w 3509263"/>
              <a:gd name="connsiteY4" fmla="*/ 5020436 h 5020436"/>
              <a:gd name="connsiteX5" fmla="*/ 1135231 w 3509263"/>
              <a:gd name="connsiteY5" fmla="*/ 4895487 h 5020436"/>
              <a:gd name="connsiteX6" fmla="*/ 3509263 w 3509263"/>
              <a:gd name="connsiteY6" fmla="*/ 2521454 h 5020436"/>
              <a:gd name="connsiteX7" fmla="*/ 1078436 w 3509263"/>
              <a:gd name="connsiteY7" fmla="*/ 101986 h 5020436"/>
              <a:gd name="connsiteX8" fmla="*/ 737666 w 3509263"/>
              <a:gd name="connsiteY8" fmla="*/ 11114 h 5020436"/>
              <a:gd name="connsiteX9" fmla="*/ 397553 w 3509263"/>
              <a:gd name="connsiteY9" fmla="*/ 168670 h 5020436"/>
              <a:gd name="connsiteX10" fmla="*/ 0 w 3509263"/>
              <a:gd name="connsiteY10" fmla="*/ 549428 h 5020436"/>
              <a:gd name="connsiteX0" fmla="*/ 0 w 3509263"/>
              <a:gd name="connsiteY0" fmla="*/ 542840 h 5013848"/>
              <a:gd name="connsiteX1" fmla="*/ 1952681 w 3509263"/>
              <a:gd name="connsiteY1" fmla="*/ 2501726 h 5013848"/>
              <a:gd name="connsiteX2" fmla="*/ 10689 w 3509263"/>
              <a:gd name="connsiteY2" fmla="*/ 4468615 h 5013848"/>
              <a:gd name="connsiteX3" fmla="*/ 430973 w 3509263"/>
              <a:gd name="connsiteY3" fmla="*/ 4911617 h 5013848"/>
              <a:gd name="connsiteX4" fmla="*/ 771743 w 3509263"/>
              <a:gd name="connsiteY4" fmla="*/ 5013848 h 5013848"/>
              <a:gd name="connsiteX5" fmla="*/ 1135231 w 3509263"/>
              <a:gd name="connsiteY5" fmla="*/ 4888899 h 5013848"/>
              <a:gd name="connsiteX6" fmla="*/ 3509263 w 3509263"/>
              <a:gd name="connsiteY6" fmla="*/ 2514866 h 5013848"/>
              <a:gd name="connsiteX7" fmla="*/ 1117296 w 3509263"/>
              <a:gd name="connsiteY7" fmla="*/ 134923 h 5013848"/>
              <a:gd name="connsiteX8" fmla="*/ 737666 w 3509263"/>
              <a:gd name="connsiteY8" fmla="*/ 4526 h 5013848"/>
              <a:gd name="connsiteX9" fmla="*/ 397553 w 3509263"/>
              <a:gd name="connsiteY9" fmla="*/ 162082 h 5013848"/>
              <a:gd name="connsiteX10" fmla="*/ 0 w 3509263"/>
              <a:gd name="connsiteY10" fmla="*/ 542840 h 5013848"/>
              <a:gd name="connsiteX0" fmla="*/ 0 w 3509263"/>
              <a:gd name="connsiteY0" fmla="*/ 526104 h 4997112"/>
              <a:gd name="connsiteX1" fmla="*/ 1952681 w 3509263"/>
              <a:gd name="connsiteY1" fmla="*/ 2484990 h 4997112"/>
              <a:gd name="connsiteX2" fmla="*/ 10689 w 3509263"/>
              <a:gd name="connsiteY2" fmla="*/ 4451879 h 4997112"/>
              <a:gd name="connsiteX3" fmla="*/ 430973 w 3509263"/>
              <a:gd name="connsiteY3" fmla="*/ 4894881 h 4997112"/>
              <a:gd name="connsiteX4" fmla="*/ 771743 w 3509263"/>
              <a:gd name="connsiteY4" fmla="*/ 4997112 h 4997112"/>
              <a:gd name="connsiteX5" fmla="*/ 1135231 w 3509263"/>
              <a:gd name="connsiteY5" fmla="*/ 4872163 h 4997112"/>
              <a:gd name="connsiteX6" fmla="*/ 3509263 w 3509263"/>
              <a:gd name="connsiteY6" fmla="*/ 2498130 h 4997112"/>
              <a:gd name="connsiteX7" fmla="*/ 1117296 w 3509263"/>
              <a:gd name="connsiteY7" fmla="*/ 118187 h 4997112"/>
              <a:gd name="connsiteX8" fmla="*/ 753426 w 3509263"/>
              <a:gd name="connsiteY8" fmla="*/ 4526 h 4997112"/>
              <a:gd name="connsiteX9" fmla="*/ 397553 w 3509263"/>
              <a:gd name="connsiteY9" fmla="*/ 145346 h 4997112"/>
              <a:gd name="connsiteX10" fmla="*/ 0 w 3509263"/>
              <a:gd name="connsiteY10" fmla="*/ 526104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64742 w 3500203"/>
              <a:gd name="connsiteY1" fmla="*/ 25023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5110 w 3505313"/>
              <a:gd name="connsiteY0" fmla="*/ 531610 h 4997112"/>
              <a:gd name="connsiteX1" fmla="*/ 1969852 w 3505313"/>
              <a:gd name="connsiteY1" fmla="*/ 2502390 h 4997112"/>
              <a:gd name="connsiteX2" fmla="*/ 0 w 3505313"/>
              <a:gd name="connsiteY2" fmla="*/ 4481321 h 4997112"/>
              <a:gd name="connsiteX3" fmla="*/ 427023 w 3505313"/>
              <a:gd name="connsiteY3" fmla="*/ 4894881 h 4997112"/>
              <a:gd name="connsiteX4" fmla="*/ 767793 w 3505313"/>
              <a:gd name="connsiteY4" fmla="*/ 4997112 h 4997112"/>
              <a:gd name="connsiteX5" fmla="*/ 1131281 w 3505313"/>
              <a:gd name="connsiteY5" fmla="*/ 4872163 h 4997112"/>
              <a:gd name="connsiteX6" fmla="*/ 3505313 w 3505313"/>
              <a:gd name="connsiteY6" fmla="*/ 2498130 h 4997112"/>
              <a:gd name="connsiteX7" fmla="*/ 1113346 w 3505313"/>
              <a:gd name="connsiteY7" fmla="*/ 118187 h 4997112"/>
              <a:gd name="connsiteX8" fmla="*/ 749476 w 3505313"/>
              <a:gd name="connsiteY8" fmla="*/ 4526 h 4997112"/>
              <a:gd name="connsiteX9" fmla="*/ 393603 w 3505313"/>
              <a:gd name="connsiteY9" fmla="*/ 145346 h 4997112"/>
              <a:gd name="connsiteX10" fmla="*/ 5110 w 3505313"/>
              <a:gd name="connsiteY10" fmla="*/ 531610 h 4997112"/>
              <a:gd name="connsiteX0" fmla="*/ 5110 w 3505313"/>
              <a:gd name="connsiteY0" fmla="*/ 531610 h 5288660"/>
              <a:gd name="connsiteX1" fmla="*/ 1969852 w 3505313"/>
              <a:gd name="connsiteY1" fmla="*/ 2502390 h 5288660"/>
              <a:gd name="connsiteX2" fmla="*/ 0 w 3505313"/>
              <a:gd name="connsiteY2" fmla="*/ 4481321 h 5288660"/>
              <a:gd name="connsiteX3" fmla="*/ 427023 w 3505313"/>
              <a:gd name="connsiteY3" fmla="*/ 4894881 h 5288660"/>
              <a:gd name="connsiteX4" fmla="*/ 767793 w 3505313"/>
              <a:gd name="connsiteY4" fmla="*/ 4997112 h 5288660"/>
              <a:gd name="connsiteX5" fmla="*/ 1131281 w 3505313"/>
              <a:gd name="connsiteY5" fmla="*/ 4872163 h 5288660"/>
              <a:gd name="connsiteX6" fmla="*/ 3505313 w 3505313"/>
              <a:gd name="connsiteY6" fmla="*/ 2498130 h 5288660"/>
              <a:gd name="connsiteX7" fmla="*/ 1113346 w 3505313"/>
              <a:gd name="connsiteY7" fmla="*/ 118187 h 5288660"/>
              <a:gd name="connsiteX8" fmla="*/ 749476 w 3505313"/>
              <a:gd name="connsiteY8" fmla="*/ 4526 h 5288660"/>
              <a:gd name="connsiteX9" fmla="*/ 393603 w 3505313"/>
              <a:gd name="connsiteY9" fmla="*/ 145346 h 5288660"/>
              <a:gd name="connsiteX10" fmla="*/ 5110 w 3505313"/>
              <a:gd name="connsiteY10" fmla="*/ 531610 h 5288660"/>
              <a:gd name="connsiteX0" fmla="*/ 5110 w 3505313"/>
              <a:gd name="connsiteY0" fmla="*/ 531610 h 5000898"/>
              <a:gd name="connsiteX1" fmla="*/ 1969852 w 3505313"/>
              <a:gd name="connsiteY1" fmla="*/ 2502390 h 5000898"/>
              <a:gd name="connsiteX2" fmla="*/ 0 w 3505313"/>
              <a:gd name="connsiteY2" fmla="*/ 4481321 h 5000898"/>
              <a:gd name="connsiteX3" fmla="*/ 427023 w 3505313"/>
              <a:gd name="connsiteY3" fmla="*/ 4894881 h 5000898"/>
              <a:gd name="connsiteX4" fmla="*/ 767793 w 3505313"/>
              <a:gd name="connsiteY4" fmla="*/ 4997112 h 5000898"/>
              <a:gd name="connsiteX5" fmla="*/ 1131281 w 3505313"/>
              <a:gd name="connsiteY5" fmla="*/ 4872163 h 5000898"/>
              <a:gd name="connsiteX6" fmla="*/ 3505313 w 3505313"/>
              <a:gd name="connsiteY6" fmla="*/ 2498130 h 5000898"/>
              <a:gd name="connsiteX7" fmla="*/ 1113346 w 3505313"/>
              <a:gd name="connsiteY7" fmla="*/ 118187 h 5000898"/>
              <a:gd name="connsiteX8" fmla="*/ 749476 w 3505313"/>
              <a:gd name="connsiteY8" fmla="*/ 4526 h 5000898"/>
              <a:gd name="connsiteX9" fmla="*/ 393603 w 3505313"/>
              <a:gd name="connsiteY9" fmla="*/ 145346 h 5000898"/>
              <a:gd name="connsiteX10" fmla="*/ 5110 w 3505313"/>
              <a:gd name="connsiteY10" fmla="*/ 531610 h 5000898"/>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29652 h 5005303"/>
              <a:gd name="connsiteX1" fmla="*/ 1969852 w 3505313"/>
              <a:gd name="connsiteY1" fmla="*/ 2500432 h 5005303"/>
              <a:gd name="connsiteX2" fmla="*/ 0 w 3505313"/>
              <a:gd name="connsiteY2" fmla="*/ 4479363 h 5005303"/>
              <a:gd name="connsiteX3" fmla="*/ 427023 w 3505313"/>
              <a:gd name="connsiteY3" fmla="*/ 4892923 h 5005303"/>
              <a:gd name="connsiteX4" fmla="*/ 787503 w 3505313"/>
              <a:gd name="connsiteY4" fmla="*/ 5001517 h 5005303"/>
              <a:gd name="connsiteX5" fmla="*/ 1131281 w 3505313"/>
              <a:gd name="connsiteY5" fmla="*/ 4870205 h 5005303"/>
              <a:gd name="connsiteX6" fmla="*/ 3505313 w 3505313"/>
              <a:gd name="connsiteY6" fmla="*/ 2496172 h 5005303"/>
              <a:gd name="connsiteX7" fmla="*/ 1160106 w 3505313"/>
              <a:gd name="connsiteY7" fmla="*/ 158794 h 5005303"/>
              <a:gd name="connsiteX8" fmla="*/ 749476 w 3505313"/>
              <a:gd name="connsiteY8" fmla="*/ 2568 h 5005303"/>
              <a:gd name="connsiteX9" fmla="*/ 393603 w 3505313"/>
              <a:gd name="connsiteY9" fmla="*/ 143388 h 5005303"/>
              <a:gd name="connsiteX10" fmla="*/ 5110 w 3505313"/>
              <a:gd name="connsiteY10" fmla="*/ 529652 h 5005303"/>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 name="connsiteX0" fmla="*/ 5110 w 3505313"/>
              <a:gd name="connsiteY0" fmla="*/ 532416 h 5008067"/>
              <a:gd name="connsiteX1" fmla="*/ 1969852 w 3505313"/>
              <a:gd name="connsiteY1" fmla="*/ 2503196 h 5008067"/>
              <a:gd name="connsiteX2" fmla="*/ 0 w 3505313"/>
              <a:gd name="connsiteY2" fmla="*/ 4482127 h 5008067"/>
              <a:gd name="connsiteX3" fmla="*/ 427023 w 3505313"/>
              <a:gd name="connsiteY3" fmla="*/ 4895687 h 5008067"/>
              <a:gd name="connsiteX4" fmla="*/ 787503 w 3505313"/>
              <a:gd name="connsiteY4" fmla="*/ 5004281 h 5008067"/>
              <a:gd name="connsiteX5" fmla="*/ 1131281 w 3505313"/>
              <a:gd name="connsiteY5" fmla="*/ 4872969 h 5008067"/>
              <a:gd name="connsiteX6" fmla="*/ 3505313 w 3505313"/>
              <a:gd name="connsiteY6" fmla="*/ 2498936 h 5008067"/>
              <a:gd name="connsiteX7" fmla="*/ 1160106 w 3505313"/>
              <a:gd name="connsiteY7" fmla="*/ 161558 h 5008067"/>
              <a:gd name="connsiteX8" fmla="*/ 796836 w 3505313"/>
              <a:gd name="connsiteY8" fmla="*/ 2318 h 5008067"/>
              <a:gd name="connsiteX9" fmla="*/ 393603 w 3505313"/>
              <a:gd name="connsiteY9" fmla="*/ 146152 h 5008067"/>
              <a:gd name="connsiteX10" fmla="*/ 5110 w 3505313"/>
              <a:gd name="connsiteY10" fmla="*/ 532416 h 5008067"/>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05313" h="5008317">
                <a:moveTo>
                  <a:pt x="5110" y="532666"/>
                </a:moveTo>
                <a:lnTo>
                  <a:pt x="1969852" y="2503446"/>
                </a:lnTo>
                <a:lnTo>
                  <a:pt x="0" y="4482377"/>
                </a:lnTo>
                <a:lnTo>
                  <a:pt x="427023" y="4895937"/>
                </a:lnTo>
                <a:cubicBezTo>
                  <a:pt x="510281" y="4969426"/>
                  <a:pt x="670127" y="5008317"/>
                  <a:pt x="787503" y="5004531"/>
                </a:cubicBezTo>
                <a:cubicBezTo>
                  <a:pt x="904879" y="5000745"/>
                  <a:pt x="1004011" y="4978861"/>
                  <a:pt x="1131281" y="4873219"/>
                </a:cubicBezTo>
                <a:lnTo>
                  <a:pt x="3505313" y="2499186"/>
                </a:lnTo>
                <a:lnTo>
                  <a:pt x="1160106" y="161808"/>
                </a:lnTo>
                <a:cubicBezTo>
                  <a:pt x="1068649" y="89635"/>
                  <a:pt x="968345" y="5136"/>
                  <a:pt x="796836" y="2568"/>
                </a:cubicBezTo>
                <a:cubicBezTo>
                  <a:pt x="625327" y="0"/>
                  <a:pt x="475789" y="68559"/>
                  <a:pt x="393603" y="146402"/>
                </a:cubicBezTo>
                <a:lnTo>
                  <a:pt x="5110" y="532666"/>
                </a:lnTo>
                <a:close/>
              </a:path>
            </a:pathLst>
          </a:custGeom>
          <a:solidFill>
            <a:srgbClr val="FFD40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GB"/>
          </a:p>
        </p:txBody>
      </p:sp>
      <p:sp>
        <p:nvSpPr>
          <p:cNvPr id="5" name="Freeform 4">
            <a:extLst>
              <a:ext uri="{FF2B5EF4-FFF2-40B4-BE49-F238E27FC236}">
                <a16:creationId xmlns:a16="http://schemas.microsoft.com/office/drawing/2014/main" id="{F6C000FF-ABEA-972E-36F8-2A6FAD5FE0C6}"/>
              </a:ext>
            </a:extLst>
          </p:cNvPr>
          <p:cNvSpPr/>
          <p:nvPr/>
        </p:nvSpPr>
        <p:spPr>
          <a:xfrm>
            <a:off x="6693876" y="656449"/>
            <a:ext cx="3770935" cy="5889799"/>
          </a:xfrm>
          <a:custGeom>
            <a:avLst/>
            <a:gdLst>
              <a:gd name="connsiteX0" fmla="*/ 0 w 3498574"/>
              <a:gd name="connsiteY0" fmla="*/ 533873 h 5009322"/>
              <a:gd name="connsiteX1" fmla="*/ 1965108 w 3498574"/>
              <a:gd name="connsiteY1" fmla="*/ 2498981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498574"/>
              <a:gd name="connsiteY0" fmla="*/ 533873 h 5009322"/>
              <a:gd name="connsiteX1" fmla="*/ 1953550 w 3498574"/>
              <a:gd name="connsiteY1" fmla="*/ 2482688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498574"/>
              <a:gd name="connsiteY0" fmla="*/ 533873 h 5009322"/>
              <a:gd name="connsiteX1" fmla="*/ 1941992 w 3498574"/>
              <a:gd name="connsiteY1" fmla="*/ 2497200 h 5009322"/>
              <a:gd name="connsiteX2" fmla="*/ 0 w 3498574"/>
              <a:gd name="connsiteY2" fmla="*/ 4464089 h 5009322"/>
              <a:gd name="connsiteX3" fmla="*/ 420284 w 3498574"/>
              <a:gd name="connsiteY3" fmla="*/ 4907091 h 5009322"/>
              <a:gd name="connsiteX4" fmla="*/ 761054 w 3498574"/>
              <a:gd name="connsiteY4" fmla="*/ 5009322 h 5009322"/>
              <a:gd name="connsiteX5" fmla="*/ 1124542 w 3498574"/>
              <a:gd name="connsiteY5" fmla="*/ 4884373 h 5009322"/>
              <a:gd name="connsiteX6" fmla="*/ 3498574 w 3498574"/>
              <a:gd name="connsiteY6" fmla="*/ 2510340 h 5009322"/>
              <a:gd name="connsiteX7" fmla="*/ 1067747 w 3498574"/>
              <a:gd name="connsiteY7" fmla="*/ 90872 h 5009322"/>
              <a:gd name="connsiteX8" fmla="*/ 726977 w 3498574"/>
              <a:gd name="connsiteY8" fmla="*/ 0 h 5009322"/>
              <a:gd name="connsiteX9" fmla="*/ 454361 w 3498574"/>
              <a:gd name="connsiteY9" fmla="*/ 102231 h 5009322"/>
              <a:gd name="connsiteX10" fmla="*/ 0 w 3498574"/>
              <a:gd name="connsiteY10" fmla="*/ 533873 h 5009322"/>
              <a:gd name="connsiteX0" fmla="*/ 0 w 3509263"/>
              <a:gd name="connsiteY0" fmla="*/ 538314 h 5009322"/>
              <a:gd name="connsiteX1" fmla="*/ 1952681 w 3509263"/>
              <a:gd name="connsiteY1" fmla="*/ 2497200 h 5009322"/>
              <a:gd name="connsiteX2" fmla="*/ 10689 w 3509263"/>
              <a:gd name="connsiteY2" fmla="*/ 4464089 h 5009322"/>
              <a:gd name="connsiteX3" fmla="*/ 430973 w 3509263"/>
              <a:gd name="connsiteY3" fmla="*/ 4907091 h 5009322"/>
              <a:gd name="connsiteX4" fmla="*/ 771743 w 3509263"/>
              <a:gd name="connsiteY4" fmla="*/ 5009322 h 5009322"/>
              <a:gd name="connsiteX5" fmla="*/ 1135231 w 3509263"/>
              <a:gd name="connsiteY5" fmla="*/ 4884373 h 5009322"/>
              <a:gd name="connsiteX6" fmla="*/ 3509263 w 3509263"/>
              <a:gd name="connsiteY6" fmla="*/ 2510340 h 5009322"/>
              <a:gd name="connsiteX7" fmla="*/ 1078436 w 3509263"/>
              <a:gd name="connsiteY7" fmla="*/ 90872 h 5009322"/>
              <a:gd name="connsiteX8" fmla="*/ 737666 w 3509263"/>
              <a:gd name="connsiteY8" fmla="*/ 0 h 5009322"/>
              <a:gd name="connsiteX9" fmla="*/ 465050 w 3509263"/>
              <a:gd name="connsiteY9" fmla="*/ 102231 h 5009322"/>
              <a:gd name="connsiteX10" fmla="*/ 0 w 3509263"/>
              <a:gd name="connsiteY10" fmla="*/ 538314 h 5009322"/>
              <a:gd name="connsiteX0" fmla="*/ 0 w 3509263"/>
              <a:gd name="connsiteY0" fmla="*/ 538314 h 5009322"/>
              <a:gd name="connsiteX1" fmla="*/ 1952681 w 3509263"/>
              <a:gd name="connsiteY1" fmla="*/ 2497200 h 5009322"/>
              <a:gd name="connsiteX2" fmla="*/ 10689 w 3509263"/>
              <a:gd name="connsiteY2" fmla="*/ 4464089 h 5009322"/>
              <a:gd name="connsiteX3" fmla="*/ 430973 w 3509263"/>
              <a:gd name="connsiteY3" fmla="*/ 4907091 h 5009322"/>
              <a:gd name="connsiteX4" fmla="*/ 771743 w 3509263"/>
              <a:gd name="connsiteY4" fmla="*/ 5009322 h 5009322"/>
              <a:gd name="connsiteX5" fmla="*/ 1135231 w 3509263"/>
              <a:gd name="connsiteY5" fmla="*/ 4884373 h 5009322"/>
              <a:gd name="connsiteX6" fmla="*/ 3509263 w 3509263"/>
              <a:gd name="connsiteY6" fmla="*/ 2510340 h 5009322"/>
              <a:gd name="connsiteX7" fmla="*/ 1078436 w 3509263"/>
              <a:gd name="connsiteY7" fmla="*/ 90872 h 5009322"/>
              <a:gd name="connsiteX8" fmla="*/ 737666 w 3509263"/>
              <a:gd name="connsiteY8" fmla="*/ 0 h 5009322"/>
              <a:gd name="connsiteX9" fmla="*/ 397553 w 3509263"/>
              <a:gd name="connsiteY9" fmla="*/ 157556 h 5009322"/>
              <a:gd name="connsiteX10" fmla="*/ 0 w 3509263"/>
              <a:gd name="connsiteY10" fmla="*/ 538314 h 5009322"/>
              <a:gd name="connsiteX0" fmla="*/ 0 w 3509263"/>
              <a:gd name="connsiteY0" fmla="*/ 865832 h 5336840"/>
              <a:gd name="connsiteX1" fmla="*/ 1952681 w 3509263"/>
              <a:gd name="connsiteY1" fmla="*/ 2824718 h 5336840"/>
              <a:gd name="connsiteX2" fmla="*/ 10689 w 3509263"/>
              <a:gd name="connsiteY2" fmla="*/ 4791607 h 5336840"/>
              <a:gd name="connsiteX3" fmla="*/ 430973 w 3509263"/>
              <a:gd name="connsiteY3" fmla="*/ 5234609 h 5336840"/>
              <a:gd name="connsiteX4" fmla="*/ 771743 w 3509263"/>
              <a:gd name="connsiteY4" fmla="*/ 5336840 h 5336840"/>
              <a:gd name="connsiteX5" fmla="*/ 1135231 w 3509263"/>
              <a:gd name="connsiteY5" fmla="*/ 5211891 h 5336840"/>
              <a:gd name="connsiteX6" fmla="*/ 3509263 w 3509263"/>
              <a:gd name="connsiteY6" fmla="*/ 2837858 h 5336840"/>
              <a:gd name="connsiteX7" fmla="*/ 1078436 w 3509263"/>
              <a:gd name="connsiteY7" fmla="*/ 418390 h 5336840"/>
              <a:gd name="connsiteX8" fmla="*/ 737666 w 3509263"/>
              <a:gd name="connsiteY8" fmla="*/ 327518 h 5336840"/>
              <a:gd name="connsiteX9" fmla="*/ 397553 w 3509263"/>
              <a:gd name="connsiteY9" fmla="*/ 485074 h 5336840"/>
              <a:gd name="connsiteX10" fmla="*/ 0 w 3509263"/>
              <a:gd name="connsiteY10" fmla="*/ 865832 h 5336840"/>
              <a:gd name="connsiteX0" fmla="*/ 0 w 3509263"/>
              <a:gd name="connsiteY0" fmla="*/ 549428 h 5020436"/>
              <a:gd name="connsiteX1" fmla="*/ 1952681 w 3509263"/>
              <a:gd name="connsiteY1" fmla="*/ 2508314 h 5020436"/>
              <a:gd name="connsiteX2" fmla="*/ 10689 w 3509263"/>
              <a:gd name="connsiteY2" fmla="*/ 4475203 h 5020436"/>
              <a:gd name="connsiteX3" fmla="*/ 430973 w 3509263"/>
              <a:gd name="connsiteY3" fmla="*/ 4918205 h 5020436"/>
              <a:gd name="connsiteX4" fmla="*/ 771743 w 3509263"/>
              <a:gd name="connsiteY4" fmla="*/ 5020436 h 5020436"/>
              <a:gd name="connsiteX5" fmla="*/ 1135231 w 3509263"/>
              <a:gd name="connsiteY5" fmla="*/ 4895487 h 5020436"/>
              <a:gd name="connsiteX6" fmla="*/ 3509263 w 3509263"/>
              <a:gd name="connsiteY6" fmla="*/ 2521454 h 5020436"/>
              <a:gd name="connsiteX7" fmla="*/ 1078436 w 3509263"/>
              <a:gd name="connsiteY7" fmla="*/ 101986 h 5020436"/>
              <a:gd name="connsiteX8" fmla="*/ 737666 w 3509263"/>
              <a:gd name="connsiteY8" fmla="*/ 11114 h 5020436"/>
              <a:gd name="connsiteX9" fmla="*/ 397553 w 3509263"/>
              <a:gd name="connsiteY9" fmla="*/ 168670 h 5020436"/>
              <a:gd name="connsiteX10" fmla="*/ 0 w 3509263"/>
              <a:gd name="connsiteY10" fmla="*/ 549428 h 5020436"/>
              <a:gd name="connsiteX0" fmla="*/ 0 w 3509263"/>
              <a:gd name="connsiteY0" fmla="*/ 549428 h 5020436"/>
              <a:gd name="connsiteX1" fmla="*/ 1952681 w 3509263"/>
              <a:gd name="connsiteY1" fmla="*/ 2508314 h 5020436"/>
              <a:gd name="connsiteX2" fmla="*/ 10689 w 3509263"/>
              <a:gd name="connsiteY2" fmla="*/ 4475203 h 5020436"/>
              <a:gd name="connsiteX3" fmla="*/ 430973 w 3509263"/>
              <a:gd name="connsiteY3" fmla="*/ 4918205 h 5020436"/>
              <a:gd name="connsiteX4" fmla="*/ 771743 w 3509263"/>
              <a:gd name="connsiteY4" fmla="*/ 5020436 h 5020436"/>
              <a:gd name="connsiteX5" fmla="*/ 1135231 w 3509263"/>
              <a:gd name="connsiteY5" fmla="*/ 4895487 h 5020436"/>
              <a:gd name="connsiteX6" fmla="*/ 3509263 w 3509263"/>
              <a:gd name="connsiteY6" fmla="*/ 2521454 h 5020436"/>
              <a:gd name="connsiteX7" fmla="*/ 1078436 w 3509263"/>
              <a:gd name="connsiteY7" fmla="*/ 101986 h 5020436"/>
              <a:gd name="connsiteX8" fmla="*/ 737666 w 3509263"/>
              <a:gd name="connsiteY8" fmla="*/ 11114 h 5020436"/>
              <a:gd name="connsiteX9" fmla="*/ 397553 w 3509263"/>
              <a:gd name="connsiteY9" fmla="*/ 168670 h 5020436"/>
              <a:gd name="connsiteX10" fmla="*/ 0 w 3509263"/>
              <a:gd name="connsiteY10" fmla="*/ 549428 h 5020436"/>
              <a:gd name="connsiteX0" fmla="*/ 0 w 3509263"/>
              <a:gd name="connsiteY0" fmla="*/ 542840 h 5013848"/>
              <a:gd name="connsiteX1" fmla="*/ 1952681 w 3509263"/>
              <a:gd name="connsiteY1" fmla="*/ 2501726 h 5013848"/>
              <a:gd name="connsiteX2" fmla="*/ 10689 w 3509263"/>
              <a:gd name="connsiteY2" fmla="*/ 4468615 h 5013848"/>
              <a:gd name="connsiteX3" fmla="*/ 430973 w 3509263"/>
              <a:gd name="connsiteY3" fmla="*/ 4911617 h 5013848"/>
              <a:gd name="connsiteX4" fmla="*/ 771743 w 3509263"/>
              <a:gd name="connsiteY4" fmla="*/ 5013848 h 5013848"/>
              <a:gd name="connsiteX5" fmla="*/ 1135231 w 3509263"/>
              <a:gd name="connsiteY5" fmla="*/ 4888899 h 5013848"/>
              <a:gd name="connsiteX6" fmla="*/ 3509263 w 3509263"/>
              <a:gd name="connsiteY6" fmla="*/ 2514866 h 5013848"/>
              <a:gd name="connsiteX7" fmla="*/ 1117296 w 3509263"/>
              <a:gd name="connsiteY7" fmla="*/ 134923 h 5013848"/>
              <a:gd name="connsiteX8" fmla="*/ 737666 w 3509263"/>
              <a:gd name="connsiteY8" fmla="*/ 4526 h 5013848"/>
              <a:gd name="connsiteX9" fmla="*/ 397553 w 3509263"/>
              <a:gd name="connsiteY9" fmla="*/ 162082 h 5013848"/>
              <a:gd name="connsiteX10" fmla="*/ 0 w 3509263"/>
              <a:gd name="connsiteY10" fmla="*/ 542840 h 5013848"/>
              <a:gd name="connsiteX0" fmla="*/ 0 w 3509263"/>
              <a:gd name="connsiteY0" fmla="*/ 526104 h 4997112"/>
              <a:gd name="connsiteX1" fmla="*/ 1952681 w 3509263"/>
              <a:gd name="connsiteY1" fmla="*/ 2484990 h 4997112"/>
              <a:gd name="connsiteX2" fmla="*/ 10689 w 3509263"/>
              <a:gd name="connsiteY2" fmla="*/ 4451879 h 4997112"/>
              <a:gd name="connsiteX3" fmla="*/ 430973 w 3509263"/>
              <a:gd name="connsiteY3" fmla="*/ 4894881 h 4997112"/>
              <a:gd name="connsiteX4" fmla="*/ 771743 w 3509263"/>
              <a:gd name="connsiteY4" fmla="*/ 4997112 h 4997112"/>
              <a:gd name="connsiteX5" fmla="*/ 1135231 w 3509263"/>
              <a:gd name="connsiteY5" fmla="*/ 4872163 h 4997112"/>
              <a:gd name="connsiteX6" fmla="*/ 3509263 w 3509263"/>
              <a:gd name="connsiteY6" fmla="*/ 2498130 h 4997112"/>
              <a:gd name="connsiteX7" fmla="*/ 1117296 w 3509263"/>
              <a:gd name="connsiteY7" fmla="*/ 118187 h 4997112"/>
              <a:gd name="connsiteX8" fmla="*/ 753426 w 3509263"/>
              <a:gd name="connsiteY8" fmla="*/ 4526 h 4997112"/>
              <a:gd name="connsiteX9" fmla="*/ 397553 w 3509263"/>
              <a:gd name="connsiteY9" fmla="*/ 145346 h 4997112"/>
              <a:gd name="connsiteX10" fmla="*/ 0 w 3509263"/>
              <a:gd name="connsiteY10" fmla="*/ 526104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43621 w 3500203"/>
              <a:gd name="connsiteY1" fmla="*/ 24849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0 w 3500203"/>
              <a:gd name="connsiteY0" fmla="*/ 531610 h 4997112"/>
              <a:gd name="connsiteX1" fmla="*/ 1964742 w 3500203"/>
              <a:gd name="connsiteY1" fmla="*/ 2502390 h 4997112"/>
              <a:gd name="connsiteX2" fmla="*/ 1629 w 3500203"/>
              <a:gd name="connsiteY2" fmla="*/ 4451879 h 4997112"/>
              <a:gd name="connsiteX3" fmla="*/ 421913 w 3500203"/>
              <a:gd name="connsiteY3" fmla="*/ 4894881 h 4997112"/>
              <a:gd name="connsiteX4" fmla="*/ 762683 w 3500203"/>
              <a:gd name="connsiteY4" fmla="*/ 4997112 h 4997112"/>
              <a:gd name="connsiteX5" fmla="*/ 1126171 w 3500203"/>
              <a:gd name="connsiteY5" fmla="*/ 4872163 h 4997112"/>
              <a:gd name="connsiteX6" fmla="*/ 3500203 w 3500203"/>
              <a:gd name="connsiteY6" fmla="*/ 2498130 h 4997112"/>
              <a:gd name="connsiteX7" fmla="*/ 1108236 w 3500203"/>
              <a:gd name="connsiteY7" fmla="*/ 118187 h 4997112"/>
              <a:gd name="connsiteX8" fmla="*/ 744366 w 3500203"/>
              <a:gd name="connsiteY8" fmla="*/ 4526 h 4997112"/>
              <a:gd name="connsiteX9" fmla="*/ 388493 w 3500203"/>
              <a:gd name="connsiteY9" fmla="*/ 145346 h 4997112"/>
              <a:gd name="connsiteX10" fmla="*/ 0 w 3500203"/>
              <a:gd name="connsiteY10" fmla="*/ 531610 h 4997112"/>
              <a:gd name="connsiteX0" fmla="*/ 5110 w 3505313"/>
              <a:gd name="connsiteY0" fmla="*/ 531610 h 4997112"/>
              <a:gd name="connsiteX1" fmla="*/ 1969852 w 3505313"/>
              <a:gd name="connsiteY1" fmla="*/ 2502390 h 4997112"/>
              <a:gd name="connsiteX2" fmla="*/ 0 w 3505313"/>
              <a:gd name="connsiteY2" fmla="*/ 4481321 h 4997112"/>
              <a:gd name="connsiteX3" fmla="*/ 427023 w 3505313"/>
              <a:gd name="connsiteY3" fmla="*/ 4894881 h 4997112"/>
              <a:gd name="connsiteX4" fmla="*/ 767793 w 3505313"/>
              <a:gd name="connsiteY4" fmla="*/ 4997112 h 4997112"/>
              <a:gd name="connsiteX5" fmla="*/ 1131281 w 3505313"/>
              <a:gd name="connsiteY5" fmla="*/ 4872163 h 4997112"/>
              <a:gd name="connsiteX6" fmla="*/ 3505313 w 3505313"/>
              <a:gd name="connsiteY6" fmla="*/ 2498130 h 4997112"/>
              <a:gd name="connsiteX7" fmla="*/ 1113346 w 3505313"/>
              <a:gd name="connsiteY7" fmla="*/ 118187 h 4997112"/>
              <a:gd name="connsiteX8" fmla="*/ 749476 w 3505313"/>
              <a:gd name="connsiteY8" fmla="*/ 4526 h 4997112"/>
              <a:gd name="connsiteX9" fmla="*/ 393603 w 3505313"/>
              <a:gd name="connsiteY9" fmla="*/ 145346 h 4997112"/>
              <a:gd name="connsiteX10" fmla="*/ 5110 w 3505313"/>
              <a:gd name="connsiteY10" fmla="*/ 531610 h 4997112"/>
              <a:gd name="connsiteX0" fmla="*/ 5110 w 3505313"/>
              <a:gd name="connsiteY0" fmla="*/ 531610 h 5288660"/>
              <a:gd name="connsiteX1" fmla="*/ 1969852 w 3505313"/>
              <a:gd name="connsiteY1" fmla="*/ 2502390 h 5288660"/>
              <a:gd name="connsiteX2" fmla="*/ 0 w 3505313"/>
              <a:gd name="connsiteY2" fmla="*/ 4481321 h 5288660"/>
              <a:gd name="connsiteX3" fmla="*/ 427023 w 3505313"/>
              <a:gd name="connsiteY3" fmla="*/ 4894881 h 5288660"/>
              <a:gd name="connsiteX4" fmla="*/ 767793 w 3505313"/>
              <a:gd name="connsiteY4" fmla="*/ 4997112 h 5288660"/>
              <a:gd name="connsiteX5" fmla="*/ 1131281 w 3505313"/>
              <a:gd name="connsiteY5" fmla="*/ 4872163 h 5288660"/>
              <a:gd name="connsiteX6" fmla="*/ 3505313 w 3505313"/>
              <a:gd name="connsiteY6" fmla="*/ 2498130 h 5288660"/>
              <a:gd name="connsiteX7" fmla="*/ 1113346 w 3505313"/>
              <a:gd name="connsiteY7" fmla="*/ 118187 h 5288660"/>
              <a:gd name="connsiteX8" fmla="*/ 749476 w 3505313"/>
              <a:gd name="connsiteY8" fmla="*/ 4526 h 5288660"/>
              <a:gd name="connsiteX9" fmla="*/ 393603 w 3505313"/>
              <a:gd name="connsiteY9" fmla="*/ 145346 h 5288660"/>
              <a:gd name="connsiteX10" fmla="*/ 5110 w 3505313"/>
              <a:gd name="connsiteY10" fmla="*/ 531610 h 5288660"/>
              <a:gd name="connsiteX0" fmla="*/ 5110 w 3505313"/>
              <a:gd name="connsiteY0" fmla="*/ 531610 h 5000898"/>
              <a:gd name="connsiteX1" fmla="*/ 1969852 w 3505313"/>
              <a:gd name="connsiteY1" fmla="*/ 2502390 h 5000898"/>
              <a:gd name="connsiteX2" fmla="*/ 0 w 3505313"/>
              <a:gd name="connsiteY2" fmla="*/ 4481321 h 5000898"/>
              <a:gd name="connsiteX3" fmla="*/ 427023 w 3505313"/>
              <a:gd name="connsiteY3" fmla="*/ 4894881 h 5000898"/>
              <a:gd name="connsiteX4" fmla="*/ 767793 w 3505313"/>
              <a:gd name="connsiteY4" fmla="*/ 4997112 h 5000898"/>
              <a:gd name="connsiteX5" fmla="*/ 1131281 w 3505313"/>
              <a:gd name="connsiteY5" fmla="*/ 4872163 h 5000898"/>
              <a:gd name="connsiteX6" fmla="*/ 3505313 w 3505313"/>
              <a:gd name="connsiteY6" fmla="*/ 2498130 h 5000898"/>
              <a:gd name="connsiteX7" fmla="*/ 1113346 w 3505313"/>
              <a:gd name="connsiteY7" fmla="*/ 118187 h 5000898"/>
              <a:gd name="connsiteX8" fmla="*/ 749476 w 3505313"/>
              <a:gd name="connsiteY8" fmla="*/ 4526 h 5000898"/>
              <a:gd name="connsiteX9" fmla="*/ 393603 w 3505313"/>
              <a:gd name="connsiteY9" fmla="*/ 145346 h 5000898"/>
              <a:gd name="connsiteX10" fmla="*/ 5110 w 3505313"/>
              <a:gd name="connsiteY10" fmla="*/ 531610 h 5000898"/>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31610 h 5007261"/>
              <a:gd name="connsiteX1" fmla="*/ 1969852 w 3505313"/>
              <a:gd name="connsiteY1" fmla="*/ 2502390 h 5007261"/>
              <a:gd name="connsiteX2" fmla="*/ 0 w 3505313"/>
              <a:gd name="connsiteY2" fmla="*/ 4481321 h 5007261"/>
              <a:gd name="connsiteX3" fmla="*/ 427023 w 3505313"/>
              <a:gd name="connsiteY3" fmla="*/ 4894881 h 5007261"/>
              <a:gd name="connsiteX4" fmla="*/ 787503 w 3505313"/>
              <a:gd name="connsiteY4" fmla="*/ 5003475 h 5007261"/>
              <a:gd name="connsiteX5" fmla="*/ 1131281 w 3505313"/>
              <a:gd name="connsiteY5" fmla="*/ 4872163 h 5007261"/>
              <a:gd name="connsiteX6" fmla="*/ 3505313 w 3505313"/>
              <a:gd name="connsiteY6" fmla="*/ 2498130 h 5007261"/>
              <a:gd name="connsiteX7" fmla="*/ 1113346 w 3505313"/>
              <a:gd name="connsiteY7" fmla="*/ 118187 h 5007261"/>
              <a:gd name="connsiteX8" fmla="*/ 749476 w 3505313"/>
              <a:gd name="connsiteY8" fmla="*/ 4526 h 5007261"/>
              <a:gd name="connsiteX9" fmla="*/ 393603 w 3505313"/>
              <a:gd name="connsiteY9" fmla="*/ 145346 h 5007261"/>
              <a:gd name="connsiteX10" fmla="*/ 5110 w 3505313"/>
              <a:gd name="connsiteY10" fmla="*/ 531610 h 5007261"/>
              <a:gd name="connsiteX0" fmla="*/ 5110 w 3505313"/>
              <a:gd name="connsiteY0" fmla="*/ 529652 h 5005303"/>
              <a:gd name="connsiteX1" fmla="*/ 1969852 w 3505313"/>
              <a:gd name="connsiteY1" fmla="*/ 2500432 h 5005303"/>
              <a:gd name="connsiteX2" fmla="*/ 0 w 3505313"/>
              <a:gd name="connsiteY2" fmla="*/ 4479363 h 5005303"/>
              <a:gd name="connsiteX3" fmla="*/ 427023 w 3505313"/>
              <a:gd name="connsiteY3" fmla="*/ 4892923 h 5005303"/>
              <a:gd name="connsiteX4" fmla="*/ 787503 w 3505313"/>
              <a:gd name="connsiteY4" fmla="*/ 5001517 h 5005303"/>
              <a:gd name="connsiteX5" fmla="*/ 1131281 w 3505313"/>
              <a:gd name="connsiteY5" fmla="*/ 4870205 h 5005303"/>
              <a:gd name="connsiteX6" fmla="*/ 3505313 w 3505313"/>
              <a:gd name="connsiteY6" fmla="*/ 2496172 h 5005303"/>
              <a:gd name="connsiteX7" fmla="*/ 1160106 w 3505313"/>
              <a:gd name="connsiteY7" fmla="*/ 158794 h 5005303"/>
              <a:gd name="connsiteX8" fmla="*/ 749476 w 3505313"/>
              <a:gd name="connsiteY8" fmla="*/ 2568 h 5005303"/>
              <a:gd name="connsiteX9" fmla="*/ 393603 w 3505313"/>
              <a:gd name="connsiteY9" fmla="*/ 143388 h 5005303"/>
              <a:gd name="connsiteX10" fmla="*/ 5110 w 3505313"/>
              <a:gd name="connsiteY10" fmla="*/ 529652 h 5005303"/>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 name="connsiteX0" fmla="*/ 5110 w 3505313"/>
              <a:gd name="connsiteY0" fmla="*/ 532416 h 5008067"/>
              <a:gd name="connsiteX1" fmla="*/ 1969852 w 3505313"/>
              <a:gd name="connsiteY1" fmla="*/ 2503196 h 5008067"/>
              <a:gd name="connsiteX2" fmla="*/ 0 w 3505313"/>
              <a:gd name="connsiteY2" fmla="*/ 4482127 h 5008067"/>
              <a:gd name="connsiteX3" fmla="*/ 427023 w 3505313"/>
              <a:gd name="connsiteY3" fmla="*/ 4895687 h 5008067"/>
              <a:gd name="connsiteX4" fmla="*/ 787503 w 3505313"/>
              <a:gd name="connsiteY4" fmla="*/ 5004281 h 5008067"/>
              <a:gd name="connsiteX5" fmla="*/ 1131281 w 3505313"/>
              <a:gd name="connsiteY5" fmla="*/ 4872969 h 5008067"/>
              <a:gd name="connsiteX6" fmla="*/ 3505313 w 3505313"/>
              <a:gd name="connsiteY6" fmla="*/ 2498936 h 5008067"/>
              <a:gd name="connsiteX7" fmla="*/ 1160106 w 3505313"/>
              <a:gd name="connsiteY7" fmla="*/ 161558 h 5008067"/>
              <a:gd name="connsiteX8" fmla="*/ 796836 w 3505313"/>
              <a:gd name="connsiteY8" fmla="*/ 2318 h 5008067"/>
              <a:gd name="connsiteX9" fmla="*/ 393603 w 3505313"/>
              <a:gd name="connsiteY9" fmla="*/ 146152 h 5008067"/>
              <a:gd name="connsiteX10" fmla="*/ 5110 w 3505313"/>
              <a:gd name="connsiteY10" fmla="*/ 532416 h 5008067"/>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 name="connsiteX0" fmla="*/ 5110 w 3505313"/>
              <a:gd name="connsiteY0" fmla="*/ 532666 h 5008317"/>
              <a:gd name="connsiteX1" fmla="*/ 1969852 w 3505313"/>
              <a:gd name="connsiteY1" fmla="*/ 2503446 h 5008317"/>
              <a:gd name="connsiteX2" fmla="*/ 0 w 3505313"/>
              <a:gd name="connsiteY2" fmla="*/ 4482377 h 5008317"/>
              <a:gd name="connsiteX3" fmla="*/ 427023 w 3505313"/>
              <a:gd name="connsiteY3" fmla="*/ 4895937 h 5008317"/>
              <a:gd name="connsiteX4" fmla="*/ 787503 w 3505313"/>
              <a:gd name="connsiteY4" fmla="*/ 5004531 h 5008317"/>
              <a:gd name="connsiteX5" fmla="*/ 1131281 w 3505313"/>
              <a:gd name="connsiteY5" fmla="*/ 4873219 h 5008317"/>
              <a:gd name="connsiteX6" fmla="*/ 3505313 w 3505313"/>
              <a:gd name="connsiteY6" fmla="*/ 2499186 h 5008317"/>
              <a:gd name="connsiteX7" fmla="*/ 1160106 w 3505313"/>
              <a:gd name="connsiteY7" fmla="*/ 161808 h 5008317"/>
              <a:gd name="connsiteX8" fmla="*/ 796836 w 3505313"/>
              <a:gd name="connsiteY8" fmla="*/ 2568 h 5008317"/>
              <a:gd name="connsiteX9" fmla="*/ 393603 w 3505313"/>
              <a:gd name="connsiteY9" fmla="*/ 146402 h 5008317"/>
              <a:gd name="connsiteX10" fmla="*/ 5110 w 3505313"/>
              <a:gd name="connsiteY10" fmla="*/ 532666 h 500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05313" h="5008317">
                <a:moveTo>
                  <a:pt x="5110" y="532666"/>
                </a:moveTo>
                <a:lnTo>
                  <a:pt x="1969852" y="2503446"/>
                </a:lnTo>
                <a:lnTo>
                  <a:pt x="0" y="4482377"/>
                </a:lnTo>
                <a:lnTo>
                  <a:pt x="427023" y="4895937"/>
                </a:lnTo>
                <a:cubicBezTo>
                  <a:pt x="510281" y="4969426"/>
                  <a:pt x="670127" y="5008317"/>
                  <a:pt x="787503" y="5004531"/>
                </a:cubicBezTo>
                <a:cubicBezTo>
                  <a:pt x="904879" y="5000745"/>
                  <a:pt x="1004011" y="4978861"/>
                  <a:pt x="1131281" y="4873219"/>
                </a:cubicBezTo>
                <a:lnTo>
                  <a:pt x="3505313" y="2499186"/>
                </a:lnTo>
                <a:lnTo>
                  <a:pt x="1160106" y="161808"/>
                </a:lnTo>
                <a:cubicBezTo>
                  <a:pt x="1068649" y="89635"/>
                  <a:pt x="968345" y="5136"/>
                  <a:pt x="796836" y="2568"/>
                </a:cubicBezTo>
                <a:cubicBezTo>
                  <a:pt x="625327" y="0"/>
                  <a:pt x="475789" y="68559"/>
                  <a:pt x="393603" y="146402"/>
                </a:cubicBezTo>
                <a:lnTo>
                  <a:pt x="5110" y="532666"/>
                </a:lnTo>
                <a:close/>
              </a:path>
            </a:pathLst>
          </a:custGeom>
          <a:solidFill>
            <a:srgbClr val="FFD40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GB"/>
          </a:p>
        </p:txBody>
      </p:sp>
      <p:pic>
        <p:nvPicPr>
          <p:cNvPr id="6" name="Picture 5" descr="BlackLogo.png">
            <a:extLst>
              <a:ext uri="{FF2B5EF4-FFF2-40B4-BE49-F238E27FC236}">
                <a16:creationId xmlns:a16="http://schemas.microsoft.com/office/drawing/2014/main" id="{A77F1FF0-D7C0-E542-BA09-663947CB1432}"/>
              </a:ext>
            </a:extLst>
          </p:cNvPr>
          <p:cNvPicPr>
            <a:picLocks noChangeAspect="1"/>
          </p:cNvPicPr>
          <p:nvPr/>
        </p:nvPicPr>
        <p:blipFill>
          <a:blip r:embed="rId2" cstate="print"/>
          <a:stretch>
            <a:fillRect/>
          </a:stretch>
        </p:blipFill>
        <p:spPr>
          <a:xfrm>
            <a:off x="435249" y="431450"/>
            <a:ext cx="1787319" cy="449999"/>
          </a:xfrm>
          <a:prstGeom prst="rect">
            <a:avLst/>
          </a:prstGeom>
        </p:spPr>
      </p:pic>
      <p:sp>
        <p:nvSpPr>
          <p:cNvPr id="2" name="Title 1">
            <a:extLst>
              <a:ext uri="{FF2B5EF4-FFF2-40B4-BE49-F238E27FC236}">
                <a16:creationId xmlns:a16="http://schemas.microsoft.com/office/drawing/2014/main" id="{61806C9B-D920-317C-8BD1-A321BA504419}"/>
              </a:ext>
            </a:extLst>
          </p:cNvPr>
          <p:cNvSpPr>
            <a:spLocks noGrp="1"/>
          </p:cNvSpPr>
          <p:nvPr>
            <p:ph type="title"/>
          </p:nvPr>
        </p:nvSpPr>
        <p:spPr>
          <a:xfrm>
            <a:off x="3306516" y="2990147"/>
            <a:ext cx="3512052" cy="877706"/>
          </a:xfrm>
        </p:spPr>
        <p:txBody>
          <a:bodyPr>
            <a:normAutofit/>
          </a:bodyPr>
          <a:lstStyle/>
          <a:p>
            <a:r>
              <a:rPr lang="en-US" sz="3500" b="1" kern="1200" dirty="0">
                <a:solidFill>
                  <a:srgbClr val="2B2D31"/>
                </a:solidFill>
                <a:latin typeface="Amalia"/>
                <a:ea typeface="+mn-ea"/>
                <a:cs typeface="Arial"/>
              </a:rPr>
              <a:t>V</a:t>
            </a:r>
            <a:r>
              <a:rPr lang="ro-RO" sz="3500" b="1" kern="1200" dirty="0">
                <a:solidFill>
                  <a:srgbClr val="2B2D31"/>
                </a:solidFill>
                <a:latin typeface="Amalia"/>
                <a:ea typeface="+mn-ea"/>
                <a:cs typeface="Arial"/>
              </a:rPr>
              <a:t>ă </a:t>
            </a:r>
            <a:r>
              <a:rPr lang="en-US" sz="3500" b="1" kern="1200" dirty="0" err="1">
                <a:solidFill>
                  <a:srgbClr val="2B2D31"/>
                </a:solidFill>
                <a:latin typeface="Amalia"/>
                <a:ea typeface="+mn-ea"/>
                <a:cs typeface="Arial"/>
              </a:rPr>
              <a:t>mul</a:t>
            </a:r>
            <a:r>
              <a:rPr lang="ro-RO" sz="3500" b="1" kern="1200" dirty="0">
                <a:solidFill>
                  <a:srgbClr val="2B2D31"/>
                </a:solidFill>
                <a:latin typeface="Amalia"/>
                <a:ea typeface="+mn-ea"/>
                <a:cs typeface="Arial"/>
              </a:rPr>
              <a:t>ț</a:t>
            </a:r>
            <a:r>
              <a:rPr lang="en-US" sz="3500" b="1" kern="1200" dirty="0" err="1">
                <a:solidFill>
                  <a:srgbClr val="2B2D31"/>
                </a:solidFill>
                <a:latin typeface="Amalia"/>
                <a:ea typeface="+mn-ea"/>
                <a:cs typeface="Arial"/>
              </a:rPr>
              <a:t>umesc</a:t>
            </a:r>
            <a:r>
              <a:rPr lang="ro-RO" sz="3500" b="1" kern="1200" dirty="0">
                <a:solidFill>
                  <a:srgbClr val="2B2D31"/>
                </a:solidFill>
                <a:latin typeface="Amalia"/>
                <a:ea typeface="+mn-ea"/>
                <a:cs typeface="Arial"/>
              </a:rPr>
              <a:t>!</a:t>
            </a:r>
            <a:endParaRPr lang="en-US" sz="3500" b="1" kern="1200" dirty="0">
              <a:solidFill>
                <a:srgbClr val="2B2D31"/>
              </a:solidFill>
              <a:latin typeface="Amalia"/>
              <a:ea typeface="+mn-ea"/>
              <a:cs typeface="Arial"/>
            </a:endParaRPr>
          </a:p>
        </p:txBody>
      </p:sp>
    </p:spTree>
    <p:extLst>
      <p:ext uri="{BB962C8B-B14F-4D97-AF65-F5344CB8AC3E}">
        <p14:creationId xmlns:p14="http://schemas.microsoft.com/office/powerpoint/2010/main" val="89054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y.p.j8MZcqXc6bXWWCJaqg"/>
</p:tagLst>
</file>

<file path=ppt/theme/theme1.xml><?xml version="1.0" encoding="utf-8"?>
<a:theme xmlns:a="http://schemas.openxmlformats.org/drawingml/2006/main" name="RBI Master 16zu9_Amalia">
  <a:themeElements>
    <a:clrScheme name="Raiffaeisen Master">
      <a:dk1>
        <a:srgbClr val="000000"/>
      </a:dk1>
      <a:lt1>
        <a:srgbClr val="FFFFFF"/>
      </a:lt1>
      <a:dk2>
        <a:srgbClr val="000000"/>
      </a:dk2>
      <a:lt2>
        <a:srgbClr val="FFFFFF"/>
      </a:lt2>
      <a:accent1>
        <a:srgbClr val="FEE600"/>
      </a:accent1>
      <a:accent2>
        <a:srgbClr val="5F5F5F"/>
      </a:accent2>
      <a:accent3>
        <a:srgbClr val="969696"/>
      </a:accent3>
      <a:accent4>
        <a:srgbClr val="CDCDCD"/>
      </a:accent4>
      <a:accent5>
        <a:srgbClr val="333399"/>
      </a:accent5>
      <a:accent6>
        <a:srgbClr val="3366FF"/>
      </a:accent6>
      <a:hlink>
        <a:srgbClr val="3366FF"/>
      </a:hlink>
      <a:folHlink>
        <a:srgbClr val="333399"/>
      </a:folHlink>
    </a:clrScheme>
    <a:fontScheme name="Amalia Black, Amalia Light">
      <a:majorFont>
        <a:latin typeface="Amalia Black"/>
        <a:ea typeface=""/>
        <a:cs typeface=""/>
      </a:majorFont>
      <a:minorFont>
        <a:latin typeface="Amali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ln w="9525">
          <a:noFill/>
        </a:ln>
      </a:spPr>
      <a:bodyPr rtlCol="0" anchor="ctr"/>
      <a:lstStyle>
        <a:defPPr algn="ctr">
          <a:defRPr sz="1600" b="0" dirty="0" err="1"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defRPr sz="1600" b="0" dirty="0" err="1" smtClean="0">
            <a:latin typeface="Amalia Light" panose="020B0404020203020204" pitchFamily="34" charset="0"/>
          </a:defRPr>
        </a:defPPr>
      </a:lstStyle>
    </a:txDef>
  </a:objectDefaults>
  <a:extraClrSchemeLst/>
  <a:extLst>
    <a:ext uri="{05A4C25C-085E-4340-85A3-A5531E510DB2}">
      <thm15:themeFamily xmlns:thm15="http://schemas.microsoft.com/office/thememl/2012/main" name="RBI Master 16zu9_Amalia" id="{32AFEDEC-2ACD-42B7-8A37-019771A02E78}" vid="{B411D192-CC72-46B3-8894-7C31D0AF7B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RBI Theme">
      <a:dk1>
        <a:srgbClr val="000000"/>
      </a:dk1>
      <a:lt1>
        <a:srgbClr val="FFFFFF"/>
      </a:lt1>
      <a:dk2>
        <a:srgbClr val="2B2D34"/>
      </a:dk2>
      <a:lt2>
        <a:srgbClr val="F1EDE6"/>
      </a:lt2>
      <a:accent1>
        <a:srgbClr val="FEE600"/>
      </a:accent1>
      <a:accent2>
        <a:srgbClr val="FFD403"/>
      </a:accent2>
      <a:accent3>
        <a:srgbClr val="F9BB30"/>
      </a:accent3>
      <a:accent4>
        <a:srgbClr val="67D0AB"/>
      </a:accent4>
      <a:accent5>
        <a:srgbClr val="FF8B6B"/>
      </a:accent5>
      <a:accent6>
        <a:srgbClr val="6A4CAD"/>
      </a:accent6>
      <a:hlink>
        <a:srgbClr val="64C5C9"/>
      </a:hlink>
      <a:folHlink>
        <a:srgbClr val="2B2D34"/>
      </a:folHlink>
    </a:clrScheme>
    <a:fontScheme name="RBI">
      <a:majorFont>
        <a:latin typeface="Amalia"/>
        <a:ea typeface=""/>
        <a:cs typeface=""/>
      </a:majorFont>
      <a:minorFont>
        <a:latin typeface="Amal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sz="1400" dirty="0">
            <a:latin typeface="+mn-lt"/>
          </a:defRPr>
        </a:defPPr>
      </a:lstStyle>
    </a:txDef>
  </a:objectDefaults>
  <a:extraClrSchemeLst>
    <a:extraClrScheme>
      <a:clrScheme name="Default Design 1">
        <a:dk1>
          <a:srgbClr val="000000"/>
        </a:dk1>
        <a:lt1>
          <a:srgbClr val="FFFFFF"/>
        </a:lt1>
        <a:dk2>
          <a:srgbClr val="F07600"/>
        </a:dk2>
        <a:lt2>
          <a:srgbClr val="636B70"/>
        </a:lt2>
        <a:accent1>
          <a:srgbClr val="ADADAD"/>
        </a:accent1>
        <a:accent2>
          <a:srgbClr val="9C3024"/>
        </a:accent2>
        <a:accent3>
          <a:srgbClr val="FFFFFF"/>
        </a:accent3>
        <a:accent4>
          <a:srgbClr val="000000"/>
        </a:accent4>
        <a:accent5>
          <a:srgbClr val="D3D3D3"/>
        </a:accent5>
        <a:accent6>
          <a:srgbClr val="8D2A20"/>
        </a:accent6>
        <a:hlink>
          <a:srgbClr val="0066CB"/>
        </a:hlink>
        <a:folHlink>
          <a:srgbClr val="99CD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4" id="{95FABBED-0368-6E44-BF41-4DE66DE86FCC}" vid="{01C083BF-1C53-0246-A925-5D5570C98BE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4282</TotalTime>
  <Words>664</Words>
  <Application>Microsoft Office PowerPoint</Application>
  <PresentationFormat>Widescreen</PresentationFormat>
  <Paragraphs>81</Paragraphs>
  <Slides>8</Slides>
  <Notes>2</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8</vt:i4>
      </vt:variant>
    </vt:vector>
  </HeadingPairs>
  <TitlesOfParts>
    <vt:vector size="23" baseType="lpstr">
      <vt:lpstr>Amalia</vt:lpstr>
      <vt:lpstr>Amalia Black</vt:lpstr>
      <vt:lpstr>Amalia Light</vt:lpstr>
      <vt:lpstr>Amalia Medium</vt:lpstr>
      <vt:lpstr>Arial</vt:lpstr>
      <vt:lpstr>Calibri</vt:lpstr>
      <vt:lpstr>Calibri Light</vt:lpstr>
      <vt:lpstr>Century Gothic</vt:lpstr>
      <vt:lpstr>Nokia Pure Headline Light</vt:lpstr>
      <vt:lpstr>Symbol</vt:lpstr>
      <vt:lpstr>Wingdings</vt:lpstr>
      <vt:lpstr>RBI Master 16zu9_Amalia</vt:lpstr>
      <vt:lpstr>Office Theme</vt:lpstr>
      <vt:lpstr>Default Design</vt:lpstr>
      <vt:lpstr>think-cell Slide</vt:lpstr>
      <vt:lpstr>Soluții de finanțare pentru companii </vt:lpstr>
      <vt:lpstr>Întrebare pentru auditoriu </vt:lpstr>
      <vt:lpstr>Obstacole întâmpinate de companii în accesarea unui credit </vt:lpstr>
      <vt:lpstr>PowerPoint Presentation</vt:lpstr>
      <vt:lpstr>Elemente cheie urmărite în analiza aplicației de credit </vt:lpstr>
      <vt:lpstr>Tipuri de finanțări și avantaje</vt:lpstr>
      <vt:lpstr>PowerPoint Presentation</vt:lpstr>
      <vt:lpstr>Vă mulțumesc!</vt:lpstr>
    </vt:vector>
  </TitlesOfParts>
  <Company>RaiffeisenBank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Mihaela Leonte</dc:creator>
  <cp:lastModifiedBy>Emilia Dirstaru</cp:lastModifiedBy>
  <cp:revision>43</cp:revision>
  <dcterms:created xsi:type="dcterms:W3CDTF">2023-02-06T13:20:18Z</dcterms:created>
  <dcterms:modified xsi:type="dcterms:W3CDTF">2024-09-11T12:29:02Z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560e55f-9d2d-43f4-8b64-8be9a254dee6_Enabled">
    <vt:lpwstr>true</vt:lpwstr>
  </property>
  <property fmtid="{D5CDD505-2E9C-101B-9397-08002B2CF9AE}" pid="3" name="MSIP_Label_e560e55f-9d2d-43f4-8b64-8be9a254dee6_SetDate">
    <vt:lpwstr>2023-02-06T13:21:02Z</vt:lpwstr>
  </property>
  <property fmtid="{D5CDD505-2E9C-101B-9397-08002B2CF9AE}" pid="4" name="MSIP_Label_e560e55f-9d2d-43f4-8b64-8be9a254dee6_Method">
    <vt:lpwstr>Privileged</vt:lpwstr>
  </property>
  <property fmtid="{D5CDD505-2E9C-101B-9397-08002B2CF9AE}" pid="5" name="MSIP_Label_e560e55f-9d2d-43f4-8b64-8be9a254dee6_Name">
    <vt:lpwstr>Whole RBI Group_0</vt:lpwstr>
  </property>
  <property fmtid="{D5CDD505-2E9C-101B-9397-08002B2CF9AE}" pid="6" name="MSIP_Label_e560e55f-9d2d-43f4-8b64-8be9a254dee6_SiteId">
    <vt:lpwstr>9b511fda-f0b1-43a5-b06e-1e720f64520a</vt:lpwstr>
  </property>
  <property fmtid="{D5CDD505-2E9C-101B-9397-08002B2CF9AE}" pid="7" name="MSIP_Label_e560e55f-9d2d-43f4-8b64-8be9a254dee6_ActionId">
    <vt:lpwstr>04600da4-0235-4955-bb15-cbda37b750f6</vt:lpwstr>
  </property>
  <property fmtid="{D5CDD505-2E9C-101B-9397-08002B2CF9AE}" pid="8" name="MSIP_Label_e560e55f-9d2d-43f4-8b64-8be9a254dee6_ContentBits">
    <vt:lpwstr>0</vt:lpwstr>
  </property>
</Properties>
</file>